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59" r:id="rId4"/>
    <p:sldId id="281" r:id="rId5"/>
    <p:sldId id="260" r:id="rId6"/>
    <p:sldId id="282" r:id="rId7"/>
    <p:sldId id="283" r:id="rId8"/>
    <p:sldId id="261" r:id="rId9"/>
    <p:sldId id="284" r:id="rId10"/>
    <p:sldId id="285" r:id="rId11"/>
    <p:sldId id="286" r:id="rId12"/>
    <p:sldId id="287" r:id="rId13"/>
    <p:sldId id="262" r:id="rId14"/>
    <p:sldId id="289" r:id="rId15"/>
    <p:sldId id="290" r:id="rId16"/>
    <p:sldId id="266" r:id="rId17"/>
    <p:sldId id="267" r:id="rId18"/>
    <p:sldId id="288" r:id="rId19"/>
    <p:sldId id="268" r:id="rId20"/>
    <p:sldId id="269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8DE7A4-6C1F-4DEB-81A3-FBC19E4EB43F}" v="107" dt="2021-02-25T13:49:19.532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6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 Pyclik" userId="6d1d9512d460d1ef" providerId="LiveId" clId="{558DE7A4-6C1F-4DEB-81A3-FBC19E4EB43F}"/>
    <pc:docChg chg="undo custSel addSld delSld modSld">
      <pc:chgData name="Michał Pyclik" userId="6d1d9512d460d1ef" providerId="LiveId" clId="{558DE7A4-6C1F-4DEB-81A3-FBC19E4EB43F}" dt="2021-02-25T13:49:19.529" v="2277" actId="20577"/>
      <pc:docMkLst>
        <pc:docMk/>
      </pc:docMkLst>
      <pc:sldChg chg="addSp delSp modSp mod">
        <pc:chgData name="Michał Pyclik" userId="6d1d9512d460d1ef" providerId="LiveId" clId="{558DE7A4-6C1F-4DEB-81A3-FBC19E4EB43F}" dt="2021-02-25T13:04:41.964" v="27" actId="26606"/>
        <pc:sldMkLst>
          <pc:docMk/>
          <pc:sldMk cId="2514764940" sldId="256"/>
        </pc:sldMkLst>
        <pc:spChg chg="mod ord">
          <ac:chgData name="Michał Pyclik" userId="6d1d9512d460d1ef" providerId="LiveId" clId="{558DE7A4-6C1F-4DEB-81A3-FBC19E4EB43F}" dt="2021-02-25T13:04:41.964" v="27" actId="26606"/>
          <ac:spMkLst>
            <pc:docMk/>
            <pc:sldMk cId="2514764940" sldId="256"/>
            <ac:spMk id="2" creationId="{71424E59-C207-4CD6-8833-3AE780C449A5}"/>
          </ac:spMkLst>
        </pc:spChg>
        <pc:spChg chg="del">
          <ac:chgData name="Michał Pyclik" userId="6d1d9512d460d1ef" providerId="LiveId" clId="{558DE7A4-6C1F-4DEB-81A3-FBC19E4EB43F}" dt="2021-02-25T12:59:52.634" v="23" actId="478"/>
          <ac:spMkLst>
            <pc:docMk/>
            <pc:sldMk cId="2514764940" sldId="256"/>
            <ac:spMk id="3" creationId="{8AEDDC77-F044-4F79-86A8-26223888E29B}"/>
          </ac:spMkLst>
        </pc:spChg>
        <pc:spChg chg="add del mod">
          <ac:chgData name="Michał Pyclik" userId="6d1d9512d460d1ef" providerId="LiveId" clId="{558DE7A4-6C1F-4DEB-81A3-FBC19E4EB43F}" dt="2021-02-25T12:59:57.693" v="25" actId="478"/>
          <ac:spMkLst>
            <pc:docMk/>
            <pc:sldMk cId="2514764940" sldId="256"/>
            <ac:spMk id="5" creationId="{0D36DE73-7314-4F0E-A05D-30F3A7EBDE2C}"/>
          </ac:spMkLst>
        </pc:spChg>
        <pc:spChg chg="del">
          <ac:chgData name="Michał Pyclik" userId="6d1d9512d460d1ef" providerId="LiveId" clId="{558DE7A4-6C1F-4DEB-81A3-FBC19E4EB43F}" dt="2021-02-25T13:04:41.964" v="27" actId="26606"/>
          <ac:spMkLst>
            <pc:docMk/>
            <pc:sldMk cId="2514764940" sldId="256"/>
            <ac:spMk id="19" creationId="{007891EC-4501-44ED-A8C8-B11B6DB767AB}"/>
          </ac:spMkLst>
        </pc:spChg>
        <pc:spChg chg="add">
          <ac:chgData name="Michał Pyclik" userId="6d1d9512d460d1ef" providerId="LiveId" clId="{558DE7A4-6C1F-4DEB-81A3-FBC19E4EB43F}" dt="2021-02-25T13:04:41.964" v="27" actId="26606"/>
          <ac:spMkLst>
            <pc:docMk/>
            <pc:sldMk cId="2514764940" sldId="256"/>
            <ac:spMk id="71" creationId="{2FB82883-1DC0-4BE1-A607-009095F3355A}"/>
          </ac:spMkLst>
        </pc:spChg>
        <pc:spChg chg="add">
          <ac:chgData name="Michał Pyclik" userId="6d1d9512d460d1ef" providerId="LiveId" clId="{558DE7A4-6C1F-4DEB-81A3-FBC19E4EB43F}" dt="2021-02-25T13:04:41.964" v="27" actId="26606"/>
          <ac:spMkLst>
            <pc:docMk/>
            <pc:sldMk cId="2514764940" sldId="256"/>
            <ac:spMk id="73" creationId="{9FA98EAA-A866-4C95-A2A8-44E46FBAD5A0}"/>
          </ac:spMkLst>
        </pc:spChg>
        <pc:picChg chg="del">
          <ac:chgData name="Michał Pyclik" userId="6d1d9512d460d1ef" providerId="LiveId" clId="{558DE7A4-6C1F-4DEB-81A3-FBC19E4EB43F}" dt="2021-02-25T12:59:55.398" v="24" actId="478"/>
          <ac:picMkLst>
            <pc:docMk/>
            <pc:sldMk cId="2514764940" sldId="256"/>
            <ac:picMk id="15" creationId="{F0C2BE22-7810-418E-ACDB-46EE1AEC4438}"/>
          </ac:picMkLst>
        </pc:picChg>
        <pc:picChg chg="add mod">
          <ac:chgData name="Michał Pyclik" userId="6d1d9512d460d1ef" providerId="LiveId" clId="{558DE7A4-6C1F-4DEB-81A3-FBC19E4EB43F}" dt="2021-02-25T13:04:41.964" v="27" actId="26606"/>
          <ac:picMkLst>
            <pc:docMk/>
            <pc:sldMk cId="2514764940" sldId="256"/>
            <ac:picMk id="1026" creationId="{74F88901-3926-4374-820F-647CDFE15803}"/>
          </ac:picMkLst>
        </pc:picChg>
        <pc:cxnChg chg="del">
          <ac:chgData name="Michał Pyclik" userId="6d1d9512d460d1ef" providerId="LiveId" clId="{558DE7A4-6C1F-4DEB-81A3-FBC19E4EB43F}" dt="2021-02-25T13:04:41.964" v="27" actId="26606"/>
          <ac:cxnSpMkLst>
            <pc:docMk/>
            <pc:sldMk cId="2514764940" sldId="256"/>
            <ac:cxnSpMk id="21" creationId="{34E5597F-CE67-4085-9548-E6A8036DA3BB}"/>
          </ac:cxnSpMkLst>
        </pc:cxnChg>
      </pc:sldChg>
      <pc:sldChg chg="modSp mod">
        <pc:chgData name="Michał Pyclik" userId="6d1d9512d460d1ef" providerId="LiveId" clId="{558DE7A4-6C1F-4DEB-81A3-FBC19E4EB43F}" dt="2021-02-25T13:14:15.986" v="398" actId="20577"/>
        <pc:sldMkLst>
          <pc:docMk/>
          <pc:sldMk cId="1072895490" sldId="258"/>
        </pc:sldMkLst>
        <pc:spChg chg="mod">
          <ac:chgData name="Michał Pyclik" userId="6d1d9512d460d1ef" providerId="LiveId" clId="{558DE7A4-6C1F-4DEB-81A3-FBC19E4EB43F}" dt="2021-02-25T13:14:15.986" v="398" actId="20577"/>
          <ac:spMkLst>
            <pc:docMk/>
            <pc:sldMk cId="1072895490" sldId="258"/>
            <ac:spMk id="2" creationId="{CAF01737-518B-4FF8-9E90-5C43C3F3688A}"/>
          </ac:spMkLst>
        </pc:spChg>
        <pc:spChg chg="mod">
          <ac:chgData name="Michał Pyclik" userId="6d1d9512d460d1ef" providerId="LiveId" clId="{558DE7A4-6C1F-4DEB-81A3-FBC19E4EB43F}" dt="2021-02-25T13:13:50.203" v="365" actId="20577"/>
          <ac:spMkLst>
            <pc:docMk/>
            <pc:sldMk cId="1072895490" sldId="258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558DE7A4-6C1F-4DEB-81A3-FBC19E4EB43F}" dt="2021-02-25T13:14:21.398" v="400" actId="478"/>
        <pc:sldMkLst>
          <pc:docMk/>
          <pc:sldMk cId="2215824991" sldId="259"/>
        </pc:sldMkLst>
        <pc:spChg chg="del">
          <ac:chgData name="Michał Pyclik" userId="6d1d9512d460d1ef" providerId="LiveId" clId="{558DE7A4-6C1F-4DEB-81A3-FBC19E4EB43F}" dt="2021-02-25T13:14:19.525" v="399" actId="478"/>
          <ac:spMkLst>
            <pc:docMk/>
            <pc:sldMk cId="2215824991" sldId="259"/>
            <ac:spMk id="2" creationId="{CAF01737-518B-4FF8-9E90-5C43C3F3688A}"/>
          </ac:spMkLst>
        </pc:spChg>
        <pc:spChg chg="mod">
          <ac:chgData name="Michał Pyclik" userId="6d1d9512d460d1ef" providerId="LiveId" clId="{558DE7A4-6C1F-4DEB-81A3-FBC19E4EB43F}" dt="2021-02-25T13:14:01.027" v="367" actId="20577"/>
          <ac:spMkLst>
            <pc:docMk/>
            <pc:sldMk cId="2215824991" sldId="259"/>
            <ac:spMk id="3" creationId="{1436EBC3-D4D5-4A89-9B48-F7A4500A65B7}"/>
          </ac:spMkLst>
        </pc:spChg>
        <pc:spChg chg="add del mod">
          <ac:chgData name="Michał Pyclik" userId="6d1d9512d460d1ef" providerId="LiveId" clId="{558DE7A4-6C1F-4DEB-81A3-FBC19E4EB43F}" dt="2021-02-25T13:14:21.398" v="400" actId="478"/>
          <ac:spMkLst>
            <pc:docMk/>
            <pc:sldMk cId="2215824991" sldId="259"/>
            <ac:spMk id="5" creationId="{E524D4B8-6F7B-4437-8D1F-3F826C90ADA3}"/>
          </ac:spMkLst>
        </pc:spChg>
      </pc:sldChg>
      <pc:sldChg chg="addSp delSp modSp mod setBg setClrOvrMap">
        <pc:chgData name="Michał Pyclik" userId="6d1d9512d460d1ef" providerId="LiveId" clId="{558DE7A4-6C1F-4DEB-81A3-FBC19E4EB43F}" dt="2021-02-25T13:18:18.586" v="851" actId="20577"/>
        <pc:sldMkLst>
          <pc:docMk/>
          <pc:sldMk cId="4293560084" sldId="260"/>
        </pc:sldMkLst>
        <pc:spChg chg="mod">
          <ac:chgData name="Michał Pyclik" userId="6d1d9512d460d1ef" providerId="LiveId" clId="{558DE7A4-6C1F-4DEB-81A3-FBC19E4EB43F}" dt="2021-02-25T13:16:27.483" v="501" actId="26606"/>
          <ac:spMkLst>
            <pc:docMk/>
            <pc:sldMk cId="4293560084" sldId="260"/>
            <ac:spMk id="2" creationId="{CAF01737-518B-4FF8-9E90-5C43C3F3688A}"/>
          </ac:spMkLst>
        </pc:spChg>
        <pc:spChg chg="mod">
          <ac:chgData name="Michał Pyclik" userId="6d1d9512d460d1ef" providerId="LiveId" clId="{558DE7A4-6C1F-4DEB-81A3-FBC19E4EB43F}" dt="2021-02-25T13:18:18.586" v="851" actId="20577"/>
          <ac:spMkLst>
            <pc:docMk/>
            <pc:sldMk cId="4293560084" sldId="260"/>
            <ac:spMk id="3" creationId="{1436EBC3-D4D5-4A89-9B48-F7A4500A65B7}"/>
          </ac:spMkLst>
        </pc:spChg>
        <pc:spChg chg="add del">
          <ac:chgData name="Michał Pyclik" userId="6d1d9512d460d1ef" providerId="LiveId" clId="{558DE7A4-6C1F-4DEB-81A3-FBC19E4EB43F}" dt="2021-02-25T13:16:27.483" v="501" actId="26606"/>
          <ac:spMkLst>
            <pc:docMk/>
            <pc:sldMk cId="4293560084" sldId="260"/>
            <ac:spMk id="137" creationId="{504BED40-EAF7-4E55-AFF7-2CD840EBD3AA}"/>
          </ac:spMkLst>
        </pc:spChg>
        <pc:spChg chg="add del">
          <ac:chgData name="Michał Pyclik" userId="6d1d9512d460d1ef" providerId="LiveId" clId="{558DE7A4-6C1F-4DEB-81A3-FBC19E4EB43F}" dt="2021-02-25T13:16:27.483" v="501" actId="26606"/>
          <ac:spMkLst>
            <pc:docMk/>
            <pc:sldMk cId="4293560084" sldId="260"/>
            <ac:spMk id="139" creationId="{F367CCF1-BB1E-41CF-8499-94A870C33EFA}"/>
          </ac:spMkLst>
        </pc:spChg>
        <pc:spChg chg="add del">
          <ac:chgData name="Michał Pyclik" userId="6d1d9512d460d1ef" providerId="LiveId" clId="{558DE7A4-6C1F-4DEB-81A3-FBC19E4EB43F}" dt="2021-02-25T13:16:27.477" v="500" actId="26606"/>
          <ac:spMkLst>
            <pc:docMk/>
            <pc:sldMk cId="4293560084" sldId="260"/>
            <ac:spMk id="192" creationId="{FAAAB002-E48E-4009-828A-511F7A828053}"/>
          </ac:spMkLst>
        </pc:spChg>
        <pc:spChg chg="add del">
          <ac:chgData name="Michał Pyclik" userId="6d1d9512d460d1ef" providerId="LiveId" clId="{558DE7A4-6C1F-4DEB-81A3-FBC19E4EB43F}" dt="2021-02-25T13:16:27.477" v="500" actId="26606"/>
          <ac:spMkLst>
            <pc:docMk/>
            <pc:sldMk cId="4293560084" sldId="260"/>
            <ac:spMk id="193" creationId="{97EF55D5-23F0-4398-B16B-AEF5778C3048}"/>
          </ac:spMkLst>
        </pc:spChg>
        <pc:spChg chg="add del">
          <ac:chgData name="Michał Pyclik" userId="6d1d9512d460d1ef" providerId="LiveId" clId="{558DE7A4-6C1F-4DEB-81A3-FBC19E4EB43F}" dt="2021-02-25T13:16:27.477" v="500" actId="26606"/>
          <ac:spMkLst>
            <pc:docMk/>
            <pc:sldMk cId="4293560084" sldId="260"/>
            <ac:spMk id="194" creationId="{FDF32581-CAA1-43C6-8532-DC56C8435C25}"/>
          </ac:spMkLst>
        </pc:spChg>
        <pc:spChg chg="add">
          <ac:chgData name="Michał Pyclik" userId="6d1d9512d460d1ef" providerId="LiveId" clId="{558DE7A4-6C1F-4DEB-81A3-FBC19E4EB43F}" dt="2021-02-25T13:16:27.483" v="501" actId="26606"/>
          <ac:spMkLst>
            <pc:docMk/>
            <pc:sldMk cId="4293560084" sldId="260"/>
            <ac:spMk id="2052" creationId="{504BED40-EAF7-4E55-AFF7-2CD840EBD3AA}"/>
          </ac:spMkLst>
        </pc:spChg>
        <pc:spChg chg="add">
          <ac:chgData name="Michał Pyclik" userId="6d1d9512d460d1ef" providerId="LiveId" clId="{558DE7A4-6C1F-4DEB-81A3-FBC19E4EB43F}" dt="2021-02-25T13:16:27.483" v="501" actId="26606"/>
          <ac:spMkLst>
            <pc:docMk/>
            <pc:sldMk cId="4293560084" sldId="260"/>
            <ac:spMk id="2053" creationId="{F367CCF1-BB1E-41CF-8499-94A870C33EFA}"/>
          </ac:spMkLst>
        </pc:spChg>
        <pc:picChg chg="del">
          <ac:chgData name="Michał Pyclik" userId="6d1d9512d460d1ef" providerId="LiveId" clId="{558DE7A4-6C1F-4DEB-81A3-FBC19E4EB43F}" dt="2021-02-25T13:15:38.116" v="496" actId="478"/>
          <ac:picMkLst>
            <pc:docMk/>
            <pc:sldMk cId="4293560084" sldId="260"/>
            <ac:picMk id="1026" creationId="{726E5317-5D2E-4A3D-8C2E-0526B88DAE90}"/>
          </ac:picMkLst>
        </pc:picChg>
        <pc:picChg chg="del">
          <ac:chgData name="Michał Pyclik" userId="6d1d9512d460d1ef" providerId="LiveId" clId="{558DE7A4-6C1F-4DEB-81A3-FBC19E4EB43F}" dt="2021-02-25T13:15:40.802" v="497" actId="478"/>
          <ac:picMkLst>
            <pc:docMk/>
            <pc:sldMk cId="4293560084" sldId="260"/>
            <ac:picMk id="1028" creationId="{9AA038C4-E9BB-4C98-AEA8-18DBCFD21507}"/>
          </ac:picMkLst>
        </pc:picChg>
        <pc:picChg chg="add mod ord">
          <ac:chgData name="Michał Pyclik" userId="6d1d9512d460d1ef" providerId="LiveId" clId="{558DE7A4-6C1F-4DEB-81A3-FBC19E4EB43F}" dt="2021-02-25T13:16:27.483" v="501" actId="26606"/>
          <ac:picMkLst>
            <pc:docMk/>
            <pc:sldMk cId="4293560084" sldId="260"/>
            <ac:picMk id="2050" creationId="{77A70718-9FE5-492A-8A91-B3332247E6EB}"/>
          </ac:picMkLst>
        </pc:picChg>
      </pc:sldChg>
      <pc:sldChg chg="addSp delSp modSp mod setBg">
        <pc:chgData name="Michał Pyclik" userId="6d1d9512d460d1ef" providerId="LiveId" clId="{558DE7A4-6C1F-4DEB-81A3-FBC19E4EB43F}" dt="2021-02-25T13:33:31.005" v="2016" actId="478"/>
        <pc:sldMkLst>
          <pc:docMk/>
          <pc:sldMk cId="501137874" sldId="261"/>
        </pc:sldMkLst>
        <pc:spChg chg="del mod">
          <ac:chgData name="Michał Pyclik" userId="6d1d9512d460d1ef" providerId="LiveId" clId="{558DE7A4-6C1F-4DEB-81A3-FBC19E4EB43F}" dt="2021-02-25T13:33:29.489" v="2015" actId="478"/>
          <ac:spMkLst>
            <pc:docMk/>
            <pc:sldMk cId="501137874" sldId="261"/>
            <ac:spMk id="2" creationId="{CAF01737-518B-4FF8-9E90-5C43C3F3688A}"/>
          </ac:spMkLst>
        </pc:spChg>
        <pc:spChg chg="add del mod">
          <ac:chgData name="Michał Pyclik" userId="6d1d9512d460d1ef" providerId="LiveId" clId="{558DE7A4-6C1F-4DEB-81A3-FBC19E4EB43F}" dt="2021-02-25T13:22:48.029" v="1505" actId="478"/>
          <ac:spMkLst>
            <pc:docMk/>
            <pc:sldMk cId="501137874" sldId="261"/>
            <ac:spMk id="4" creationId="{88805777-A194-4966-B9BC-149C21310C86}"/>
          </ac:spMkLst>
        </pc:spChg>
        <pc:spChg chg="add mod">
          <ac:chgData name="Michał Pyclik" userId="6d1d9512d460d1ef" providerId="LiveId" clId="{558DE7A4-6C1F-4DEB-81A3-FBC19E4EB43F}" dt="2021-02-25T13:30:01.614" v="1995" actId="26606"/>
          <ac:spMkLst>
            <pc:docMk/>
            <pc:sldMk cId="501137874" sldId="261"/>
            <ac:spMk id="7" creationId="{9FE0CC8F-6F9A-4C9B-8CD3-A8FD136AD841}"/>
          </ac:spMkLst>
        </pc:spChg>
        <pc:spChg chg="add del mod">
          <ac:chgData name="Michał Pyclik" userId="6d1d9512d460d1ef" providerId="LiveId" clId="{558DE7A4-6C1F-4DEB-81A3-FBC19E4EB43F}" dt="2021-02-25T13:33:31.005" v="2016" actId="478"/>
          <ac:spMkLst>
            <pc:docMk/>
            <pc:sldMk cId="501137874" sldId="261"/>
            <ac:spMk id="9" creationId="{6C297028-D2E7-4349-905A-622495C355EF}"/>
          </ac:spMkLst>
        </pc:spChg>
        <pc:spChg chg="add">
          <ac:chgData name="Michał Pyclik" userId="6d1d9512d460d1ef" providerId="LiveId" clId="{558DE7A4-6C1F-4DEB-81A3-FBC19E4EB43F}" dt="2021-02-25T13:30:01.614" v="1995" actId="26606"/>
          <ac:spMkLst>
            <pc:docMk/>
            <pc:sldMk cId="501137874" sldId="261"/>
            <ac:spMk id="71" creationId="{3CED7894-4F62-4A6C-8DB5-DB5BE08E9C03}"/>
          </ac:spMkLst>
        </pc:spChg>
        <pc:spChg chg="add">
          <ac:chgData name="Michał Pyclik" userId="6d1d9512d460d1ef" providerId="LiveId" clId="{558DE7A4-6C1F-4DEB-81A3-FBC19E4EB43F}" dt="2021-02-25T13:30:01.614" v="1995" actId="26606"/>
          <ac:spMkLst>
            <pc:docMk/>
            <pc:sldMk cId="501137874" sldId="261"/>
            <ac:spMk id="73" creationId="{E536F3B4-50F6-4C52-8F76-4EB1214719DC}"/>
          </ac:spMkLst>
        </pc:spChg>
        <pc:graphicFrameChg chg="del">
          <ac:chgData name="Michał Pyclik" userId="6d1d9512d460d1ef" providerId="LiveId" clId="{558DE7A4-6C1F-4DEB-81A3-FBC19E4EB43F}" dt="2021-02-25T13:22:45.489" v="1504" actId="478"/>
          <ac:graphicFrameMkLst>
            <pc:docMk/>
            <pc:sldMk cId="501137874" sldId="261"/>
            <ac:graphicFrameMk id="6" creationId="{F09277A2-25A7-43A4-80C6-D79664AEEEE5}"/>
          </ac:graphicFrameMkLst>
        </pc:graphicFrameChg>
        <pc:picChg chg="add mod">
          <ac:chgData name="Michał Pyclik" userId="6d1d9512d460d1ef" providerId="LiveId" clId="{558DE7A4-6C1F-4DEB-81A3-FBC19E4EB43F}" dt="2021-02-25T13:30:01.614" v="1995" actId="26606"/>
          <ac:picMkLst>
            <pc:docMk/>
            <pc:sldMk cId="501137874" sldId="261"/>
            <ac:picMk id="6146" creationId="{03F9BEB2-D047-44AE-9FC2-81BB7CE3B2A0}"/>
          </ac:picMkLst>
        </pc:picChg>
      </pc:sldChg>
      <pc:sldChg chg="addSp delSp modSp mod">
        <pc:chgData name="Michał Pyclik" userId="6d1d9512d460d1ef" providerId="LiveId" clId="{558DE7A4-6C1F-4DEB-81A3-FBC19E4EB43F}" dt="2021-02-25T13:44:23.099" v="2244" actId="27636"/>
        <pc:sldMkLst>
          <pc:docMk/>
          <pc:sldMk cId="3819317856" sldId="262"/>
        </pc:sldMkLst>
        <pc:spChg chg="mod">
          <ac:chgData name="Michał Pyclik" userId="6d1d9512d460d1ef" providerId="LiveId" clId="{558DE7A4-6C1F-4DEB-81A3-FBC19E4EB43F}" dt="2021-02-25T13:42:41.625" v="2230" actId="26606"/>
          <ac:spMkLst>
            <pc:docMk/>
            <pc:sldMk cId="3819317856" sldId="262"/>
            <ac:spMk id="2" creationId="{CAF01737-518B-4FF8-9E90-5C43C3F3688A}"/>
          </ac:spMkLst>
        </pc:spChg>
        <pc:spChg chg="mod ord">
          <ac:chgData name="Michał Pyclik" userId="6d1d9512d460d1ef" providerId="LiveId" clId="{558DE7A4-6C1F-4DEB-81A3-FBC19E4EB43F}" dt="2021-02-25T13:44:23.099" v="2244" actId="27636"/>
          <ac:spMkLst>
            <pc:docMk/>
            <pc:sldMk cId="3819317856" sldId="262"/>
            <ac:spMk id="3" creationId="{1436EBC3-D4D5-4A89-9B48-F7A4500A65B7}"/>
          </ac:spMkLst>
        </pc:spChg>
        <pc:spChg chg="add">
          <ac:chgData name="Michał Pyclik" userId="6d1d9512d460d1ef" providerId="LiveId" clId="{558DE7A4-6C1F-4DEB-81A3-FBC19E4EB43F}" dt="2021-02-25T13:42:41.625" v="2230" actId="26606"/>
          <ac:spMkLst>
            <pc:docMk/>
            <pc:sldMk cId="3819317856" sldId="262"/>
            <ac:spMk id="135" creationId="{3CED7894-4F62-4A6C-8DB5-DB5BE08E9C03}"/>
          </ac:spMkLst>
        </pc:spChg>
        <pc:spChg chg="add">
          <ac:chgData name="Michał Pyclik" userId="6d1d9512d460d1ef" providerId="LiveId" clId="{558DE7A4-6C1F-4DEB-81A3-FBC19E4EB43F}" dt="2021-02-25T13:42:41.625" v="2230" actId="26606"/>
          <ac:spMkLst>
            <pc:docMk/>
            <pc:sldMk cId="3819317856" sldId="262"/>
            <ac:spMk id="137" creationId="{E536F3B4-50F6-4C52-8F76-4EB1214719DC}"/>
          </ac:spMkLst>
        </pc:spChg>
        <pc:spChg chg="del">
          <ac:chgData name="Michał Pyclik" userId="6d1d9512d460d1ef" providerId="LiveId" clId="{558DE7A4-6C1F-4DEB-81A3-FBC19E4EB43F}" dt="2021-02-25T13:42:41.625" v="2230" actId="26606"/>
          <ac:spMkLst>
            <pc:docMk/>
            <pc:sldMk cId="3819317856" sldId="262"/>
            <ac:spMk id="4100" creationId="{7A4CA679-3546-4E14-8FB8-F57168C37635}"/>
          </ac:spMkLst>
        </pc:spChg>
        <pc:spChg chg="del">
          <ac:chgData name="Michał Pyclik" userId="6d1d9512d460d1ef" providerId="LiveId" clId="{558DE7A4-6C1F-4DEB-81A3-FBC19E4EB43F}" dt="2021-02-25T13:42:41.625" v="2230" actId="26606"/>
          <ac:spMkLst>
            <pc:docMk/>
            <pc:sldMk cId="3819317856" sldId="262"/>
            <ac:spMk id="4101" creationId="{44D16E90-7C64-4C04-A50A-B866A1A92B4E}"/>
          </ac:spMkLst>
        </pc:spChg>
        <pc:spChg chg="del">
          <ac:chgData name="Michał Pyclik" userId="6d1d9512d460d1ef" providerId="LiveId" clId="{558DE7A4-6C1F-4DEB-81A3-FBC19E4EB43F}" dt="2021-02-25T13:42:41.625" v="2230" actId="26606"/>
          <ac:spMkLst>
            <pc:docMk/>
            <pc:sldMk cId="3819317856" sldId="262"/>
            <ac:spMk id="4102" creationId="{DBE4DD59-5AA2-46C6-B6A8-9B4C62D19877}"/>
          </ac:spMkLst>
        </pc:spChg>
        <pc:spChg chg="del">
          <ac:chgData name="Michał Pyclik" userId="6d1d9512d460d1ef" providerId="LiveId" clId="{558DE7A4-6C1F-4DEB-81A3-FBC19E4EB43F}" dt="2021-02-25T13:42:41.625" v="2230" actId="26606"/>
          <ac:spMkLst>
            <pc:docMk/>
            <pc:sldMk cId="3819317856" sldId="262"/>
            <ac:spMk id="4103" creationId="{160CE81C-67DC-489E-BFFB-877C80B854DB}"/>
          </ac:spMkLst>
        </pc:spChg>
        <pc:picChg chg="del">
          <ac:chgData name="Michał Pyclik" userId="6d1d9512d460d1ef" providerId="LiveId" clId="{558DE7A4-6C1F-4DEB-81A3-FBC19E4EB43F}" dt="2021-02-25T13:42:30.329" v="2228" actId="478"/>
          <ac:picMkLst>
            <pc:docMk/>
            <pc:sldMk cId="3819317856" sldId="262"/>
            <ac:picMk id="4098" creationId="{E37EF6C7-F62A-47FF-A95B-C8E036BE9019}"/>
          </ac:picMkLst>
        </pc:picChg>
        <pc:picChg chg="add mod">
          <ac:chgData name="Michał Pyclik" userId="6d1d9512d460d1ef" providerId="LiveId" clId="{558DE7A4-6C1F-4DEB-81A3-FBC19E4EB43F}" dt="2021-02-25T13:42:41.625" v="2230" actId="26606"/>
          <ac:picMkLst>
            <pc:docMk/>
            <pc:sldMk cId="3819317856" sldId="262"/>
            <ac:picMk id="9218" creationId="{33AAB4F3-6E1A-4EEA-8C35-26FE5EAD9EB9}"/>
          </ac:picMkLst>
        </pc:picChg>
      </pc:sldChg>
      <pc:sldChg chg="modSp mod">
        <pc:chgData name="Michał Pyclik" userId="6d1d9512d460d1ef" providerId="LiveId" clId="{558DE7A4-6C1F-4DEB-81A3-FBC19E4EB43F}" dt="2021-02-25T13:49:19.529" v="2277" actId="20577"/>
        <pc:sldMkLst>
          <pc:docMk/>
          <pc:sldMk cId="4112880361" sldId="266"/>
        </pc:sldMkLst>
        <pc:spChg chg="mod">
          <ac:chgData name="Michał Pyclik" userId="6d1d9512d460d1ef" providerId="LiveId" clId="{558DE7A4-6C1F-4DEB-81A3-FBC19E4EB43F}" dt="2021-02-25T13:49:19.529" v="2277" actId="20577"/>
          <ac:spMkLst>
            <pc:docMk/>
            <pc:sldMk cId="4112880361" sldId="266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558DE7A4-6C1F-4DEB-81A3-FBC19E4EB43F}" dt="2021-02-25T13:37:55.267" v="2114" actId="1035"/>
        <pc:sldMkLst>
          <pc:docMk/>
          <pc:sldMk cId="317403593" sldId="267"/>
        </pc:sldMkLst>
        <pc:spChg chg="add mod">
          <ac:chgData name="Michał Pyclik" userId="6d1d9512d460d1ef" providerId="LiveId" clId="{558DE7A4-6C1F-4DEB-81A3-FBC19E4EB43F}" dt="2021-02-25T13:34:31.277" v="2019" actId="1076"/>
          <ac:spMkLst>
            <pc:docMk/>
            <pc:sldMk cId="317403593" sldId="267"/>
            <ac:spMk id="5" creationId="{50F1D215-442E-4E51-9BDD-BA5ABEB51F16}"/>
          </ac:spMkLst>
        </pc:spChg>
        <pc:spChg chg="add mod">
          <ac:chgData name="Michał Pyclik" userId="6d1d9512d460d1ef" providerId="LiveId" clId="{558DE7A4-6C1F-4DEB-81A3-FBC19E4EB43F}" dt="2021-02-25T13:37:55.267" v="2114" actId="1035"/>
          <ac:spMkLst>
            <pc:docMk/>
            <pc:sldMk cId="317403593" sldId="267"/>
            <ac:spMk id="7" creationId="{34FB7130-2A3C-44E0-BBD1-7ED35CE10E42}"/>
          </ac:spMkLst>
        </pc:spChg>
        <pc:graphicFrameChg chg="del">
          <ac:chgData name="Michał Pyclik" userId="6d1d9512d460d1ef" providerId="LiveId" clId="{558DE7A4-6C1F-4DEB-81A3-FBC19E4EB43F}" dt="2021-02-25T13:34:12.182" v="2017" actId="478"/>
          <ac:graphicFrameMkLst>
            <pc:docMk/>
            <pc:sldMk cId="317403593" sldId="267"/>
            <ac:graphicFrameMk id="4" creationId="{2DAC36D0-22D1-4339-A80C-E12B8AC26343}"/>
          </ac:graphicFrameMkLst>
        </pc:graphicFrameChg>
        <pc:graphicFrameChg chg="add mod modGraphic">
          <ac:chgData name="Michał Pyclik" userId="6d1d9512d460d1ef" providerId="LiveId" clId="{558DE7A4-6C1F-4DEB-81A3-FBC19E4EB43F}" dt="2021-02-25T13:36:02.513" v="2050" actId="1076"/>
          <ac:graphicFrameMkLst>
            <pc:docMk/>
            <pc:sldMk cId="317403593" sldId="267"/>
            <ac:graphicFrameMk id="6" creationId="{81F77632-3618-4CDE-8F31-9052080A860C}"/>
          </ac:graphicFrameMkLst>
        </pc:graphicFrameChg>
        <pc:graphicFrameChg chg="add mod">
          <ac:chgData name="Michał Pyclik" userId="6d1d9512d460d1ef" providerId="LiveId" clId="{558DE7A4-6C1F-4DEB-81A3-FBC19E4EB43F}" dt="2021-02-25T13:37:55.267" v="2114" actId="1035"/>
          <ac:graphicFrameMkLst>
            <pc:docMk/>
            <pc:sldMk cId="317403593" sldId="267"/>
            <ac:graphicFrameMk id="8" creationId="{F1E8DC15-7F4C-4487-AFE0-3FD4EA666877}"/>
          </ac:graphicFrameMkLst>
        </pc:graphicFrameChg>
      </pc:sldChg>
      <pc:sldChg chg="modSp">
        <pc:chgData name="Michał Pyclik" userId="6d1d9512d460d1ef" providerId="LiveId" clId="{558DE7A4-6C1F-4DEB-81A3-FBC19E4EB43F}" dt="2021-02-25T13:39:57.439" v="2144" actId="12269"/>
        <pc:sldMkLst>
          <pc:docMk/>
          <pc:sldMk cId="7603465" sldId="268"/>
        </pc:sldMkLst>
        <pc:graphicFrameChg chg="mod">
          <ac:chgData name="Michał Pyclik" userId="6d1d9512d460d1ef" providerId="LiveId" clId="{558DE7A4-6C1F-4DEB-81A3-FBC19E4EB43F}" dt="2021-02-25T13:39:57.439" v="2144" actId="12269"/>
          <ac:graphicFrameMkLst>
            <pc:docMk/>
            <pc:sldMk cId="7603465" sldId="268"/>
            <ac:graphicFrameMk id="5" creationId="{74A04B68-57E9-4FCE-B704-596A0C78503A}"/>
          </ac:graphicFrameMkLst>
        </pc:graphicFrameChg>
      </pc:sldChg>
      <pc:sldChg chg="addSp modSp mod setBg">
        <pc:chgData name="Michał Pyclik" userId="6d1d9512d460d1ef" providerId="LiveId" clId="{558DE7A4-6C1F-4DEB-81A3-FBC19E4EB43F}" dt="2021-02-25T13:41:52.206" v="2227" actId="27636"/>
        <pc:sldMkLst>
          <pc:docMk/>
          <pc:sldMk cId="163805568" sldId="269"/>
        </pc:sldMkLst>
        <pc:spChg chg="mod">
          <ac:chgData name="Michał Pyclik" userId="6d1d9512d460d1ef" providerId="LiveId" clId="{558DE7A4-6C1F-4DEB-81A3-FBC19E4EB43F}" dt="2021-02-25T13:41:50.058" v="2225" actId="1076"/>
          <ac:spMkLst>
            <pc:docMk/>
            <pc:sldMk cId="163805568" sldId="269"/>
            <ac:spMk id="2" creationId="{CAF01737-518B-4FF8-9E90-5C43C3F3688A}"/>
          </ac:spMkLst>
        </pc:spChg>
        <pc:spChg chg="mod">
          <ac:chgData name="Michał Pyclik" userId="6d1d9512d460d1ef" providerId="LiveId" clId="{558DE7A4-6C1F-4DEB-81A3-FBC19E4EB43F}" dt="2021-02-25T13:41:52.206" v="2227" actId="27636"/>
          <ac:spMkLst>
            <pc:docMk/>
            <pc:sldMk cId="163805568" sldId="269"/>
            <ac:spMk id="3" creationId="{1436EBC3-D4D5-4A89-9B48-F7A4500A65B7}"/>
          </ac:spMkLst>
        </pc:spChg>
        <pc:spChg chg="add">
          <ac:chgData name="Michał Pyclik" userId="6d1d9512d460d1ef" providerId="LiveId" clId="{558DE7A4-6C1F-4DEB-81A3-FBC19E4EB43F}" dt="2021-02-25T13:41:36.538" v="2216" actId="26606"/>
          <ac:spMkLst>
            <pc:docMk/>
            <pc:sldMk cId="163805568" sldId="269"/>
            <ac:spMk id="71" creationId="{3CED7894-4F62-4A6C-8DB5-DB5BE08E9C03}"/>
          </ac:spMkLst>
        </pc:spChg>
        <pc:spChg chg="add">
          <ac:chgData name="Michał Pyclik" userId="6d1d9512d460d1ef" providerId="LiveId" clId="{558DE7A4-6C1F-4DEB-81A3-FBC19E4EB43F}" dt="2021-02-25T13:41:36.538" v="2216" actId="26606"/>
          <ac:spMkLst>
            <pc:docMk/>
            <pc:sldMk cId="163805568" sldId="269"/>
            <ac:spMk id="73" creationId="{E536F3B4-50F6-4C52-8F76-4EB1214719DC}"/>
          </ac:spMkLst>
        </pc:spChg>
        <pc:picChg chg="add mod">
          <ac:chgData name="Michał Pyclik" userId="6d1d9512d460d1ef" providerId="LiveId" clId="{558DE7A4-6C1F-4DEB-81A3-FBC19E4EB43F}" dt="2021-02-25T13:41:36.538" v="2216" actId="26606"/>
          <ac:picMkLst>
            <pc:docMk/>
            <pc:sldMk cId="163805568" sldId="269"/>
            <ac:picMk id="8194" creationId="{615DEC98-BCAE-4C91-B1A7-216B986E7B5B}"/>
          </ac:picMkLst>
        </pc:picChg>
      </pc:sldChg>
      <pc:sldChg chg="del">
        <pc:chgData name="Michał Pyclik" userId="6d1d9512d460d1ef" providerId="LiveId" clId="{558DE7A4-6C1F-4DEB-81A3-FBC19E4EB43F}" dt="2021-02-25T13:22:41.452" v="1503" actId="47"/>
        <pc:sldMkLst>
          <pc:docMk/>
          <pc:sldMk cId="1657431875" sldId="270"/>
        </pc:sldMkLst>
      </pc:sldChg>
      <pc:sldChg chg="del">
        <pc:chgData name="Michał Pyclik" userId="6d1d9512d460d1ef" providerId="LiveId" clId="{558DE7A4-6C1F-4DEB-81A3-FBC19E4EB43F}" dt="2021-02-25T13:18:24.009" v="852" actId="47"/>
        <pc:sldMkLst>
          <pc:docMk/>
          <pc:sldMk cId="2642546052" sldId="271"/>
        </pc:sldMkLst>
      </pc:sldChg>
      <pc:sldChg chg="del">
        <pc:chgData name="Michał Pyclik" userId="6d1d9512d460d1ef" providerId="LiveId" clId="{558DE7A4-6C1F-4DEB-81A3-FBC19E4EB43F}" dt="2021-02-25T13:18:24.009" v="852" actId="47"/>
        <pc:sldMkLst>
          <pc:docMk/>
          <pc:sldMk cId="2017746455" sldId="272"/>
        </pc:sldMkLst>
      </pc:sldChg>
      <pc:sldChg chg="del">
        <pc:chgData name="Michał Pyclik" userId="6d1d9512d460d1ef" providerId="LiveId" clId="{558DE7A4-6C1F-4DEB-81A3-FBC19E4EB43F}" dt="2021-02-25T13:28:20.807" v="1979" actId="47"/>
        <pc:sldMkLst>
          <pc:docMk/>
          <pc:sldMk cId="2935156665" sldId="273"/>
        </pc:sldMkLst>
      </pc:sldChg>
      <pc:sldChg chg="del">
        <pc:chgData name="Michał Pyclik" userId="6d1d9512d460d1ef" providerId="LiveId" clId="{558DE7A4-6C1F-4DEB-81A3-FBC19E4EB43F}" dt="2021-02-25T13:28:20.807" v="1979" actId="47"/>
        <pc:sldMkLst>
          <pc:docMk/>
          <pc:sldMk cId="2969955788" sldId="274"/>
        </pc:sldMkLst>
      </pc:sldChg>
      <pc:sldChg chg="del">
        <pc:chgData name="Michał Pyclik" userId="6d1d9512d460d1ef" providerId="LiveId" clId="{558DE7A4-6C1F-4DEB-81A3-FBC19E4EB43F}" dt="2021-02-25T13:28:20.807" v="1979" actId="47"/>
        <pc:sldMkLst>
          <pc:docMk/>
          <pc:sldMk cId="3741995660" sldId="275"/>
        </pc:sldMkLst>
      </pc:sldChg>
      <pc:sldChg chg="del">
        <pc:chgData name="Michał Pyclik" userId="6d1d9512d460d1ef" providerId="LiveId" clId="{558DE7A4-6C1F-4DEB-81A3-FBC19E4EB43F}" dt="2021-02-25T13:28:20.807" v="1979" actId="47"/>
        <pc:sldMkLst>
          <pc:docMk/>
          <pc:sldMk cId="3979671088" sldId="276"/>
        </pc:sldMkLst>
      </pc:sldChg>
      <pc:sldChg chg="del">
        <pc:chgData name="Michał Pyclik" userId="6d1d9512d460d1ef" providerId="LiveId" clId="{558DE7A4-6C1F-4DEB-81A3-FBC19E4EB43F}" dt="2021-02-25T13:28:20.807" v="1979" actId="47"/>
        <pc:sldMkLst>
          <pc:docMk/>
          <pc:sldMk cId="3935485713" sldId="277"/>
        </pc:sldMkLst>
      </pc:sldChg>
      <pc:sldChg chg="del">
        <pc:chgData name="Michał Pyclik" userId="6d1d9512d460d1ef" providerId="LiveId" clId="{558DE7A4-6C1F-4DEB-81A3-FBC19E4EB43F}" dt="2021-02-25T13:28:20.807" v="1979" actId="47"/>
        <pc:sldMkLst>
          <pc:docMk/>
          <pc:sldMk cId="2724666507" sldId="278"/>
        </pc:sldMkLst>
      </pc:sldChg>
      <pc:sldChg chg="del">
        <pc:chgData name="Michał Pyclik" userId="6d1d9512d460d1ef" providerId="LiveId" clId="{558DE7A4-6C1F-4DEB-81A3-FBC19E4EB43F}" dt="2021-02-25T13:28:20.807" v="1979" actId="47"/>
        <pc:sldMkLst>
          <pc:docMk/>
          <pc:sldMk cId="3962220981" sldId="279"/>
        </pc:sldMkLst>
      </pc:sldChg>
      <pc:sldChg chg="addSp delSp modSp del mod">
        <pc:chgData name="Michał Pyclik" userId="6d1d9512d460d1ef" providerId="LiveId" clId="{558DE7A4-6C1F-4DEB-81A3-FBC19E4EB43F}" dt="2021-02-25T13:14:43.552" v="406" actId="47"/>
        <pc:sldMkLst>
          <pc:docMk/>
          <pc:sldMk cId="145783809" sldId="280"/>
        </pc:sldMkLst>
        <pc:spChg chg="del">
          <ac:chgData name="Michał Pyclik" userId="6d1d9512d460d1ef" providerId="LiveId" clId="{558DE7A4-6C1F-4DEB-81A3-FBC19E4EB43F}" dt="2021-02-25T13:14:25.024" v="402" actId="478"/>
          <ac:spMkLst>
            <pc:docMk/>
            <pc:sldMk cId="145783809" sldId="280"/>
            <ac:spMk id="2" creationId="{CAF01737-518B-4FF8-9E90-5C43C3F3688A}"/>
          </ac:spMkLst>
        </pc:spChg>
        <pc:spChg chg="add del mod">
          <ac:chgData name="Michał Pyclik" userId="6d1d9512d460d1ef" providerId="LiveId" clId="{558DE7A4-6C1F-4DEB-81A3-FBC19E4EB43F}" dt="2021-02-25T13:14:26.596" v="403" actId="478"/>
          <ac:spMkLst>
            <pc:docMk/>
            <pc:sldMk cId="145783809" sldId="280"/>
            <ac:spMk id="5" creationId="{D0C3CA7B-B9C4-4C82-A3C8-5AAFCF9FE848}"/>
          </ac:spMkLst>
        </pc:spChg>
        <pc:picChg chg="del">
          <ac:chgData name="Michał Pyclik" userId="6d1d9512d460d1ef" providerId="LiveId" clId="{558DE7A4-6C1F-4DEB-81A3-FBC19E4EB43F}" dt="2021-02-25T13:14:23.789" v="401" actId="478"/>
          <ac:picMkLst>
            <pc:docMk/>
            <pc:sldMk cId="145783809" sldId="280"/>
            <ac:picMk id="1028" creationId="{FF86BA68-3403-47D6-B3A3-CFE2B6D7D1EC}"/>
          </ac:picMkLst>
        </pc:picChg>
      </pc:sldChg>
      <pc:sldChg chg="modSp add mod">
        <pc:chgData name="Michał Pyclik" userId="6d1d9512d460d1ef" providerId="LiveId" clId="{558DE7A4-6C1F-4DEB-81A3-FBC19E4EB43F}" dt="2021-02-25T13:15:31.959" v="495" actId="6549"/>
        <pc:sldMkLst>
          <pc:docMk/>
          <pc:sldMk cId="1319818644" sldId="281"/>
        </pc:sldMkLst>
        <pc:spChg chg="mod">
          <ac:chgData name="Michał Pyclik" userId="6d1d9512d460d1ef" providerId="LiveId" clId="{558DE7A4-6C1F-4DEB-81A3-FBC19E4EB43F}" dt="2021-02-25T13:15:31.959" v="495" actId="6549"/>
          <ac:spMkLst>
            <pc:docMk/>
            <pc:sldMk cId="1319818644" sldId="281"/>
            <ac:spMk id="3" creationId="{1436EBC3-D4D5-4A89-9B48-F7A4500A65B7}"/>
          </ac:spMkLst>
        </pc:spChg>
      </pc:sldChg>
      <pc:sldChg chg="addSp delSp modSp add mod">
        <pc:chgData name="Michał Pyclik" userId="6d1d9512d460d1ef" providerId="LiveId" clId="{558DE7A4-6C1F-4DEB-81A3-FBC19E4EB43F}" dt="2021-02-25T13:20:52.018" v="1237" actId="20577"/>
        <pc:sldMkLst>
          <pc:docMk/>
          <pc:sldMk cId="3605905043" sldId="282"/>
        </pc:sldMkLst>
        <pc:spChg chg="del">
          <ac:chgData name="Michał Pyclik" userId="6d1d9512d460d1ef" providerId="LiveId" clId="{558DE7A4-6C1F-4DEB-81A3-FBC19E4EB43F}" dt="2021-02-25T13:18:33.701" v="854" actId="478"/>
          <ac:spMkLst>
            <pc:docMk/>
            <pc:sldMk cId="3605905043" sldId="282"/>
            <ac:spMk id="2" creationId="{CAF01737-518B-4FF8-9E90-5C43C3F3688A}"/>
          </ac:spMkLst>
        </pc:spChg>
        <pc:spChg chg="mod">
          <ac:chgData name="Michał Pyclik" userId="6d1d9512d460d1ef" providerId="LiveId" clId="{558DE7A4-6C1F-4DEB-81A3-FBC19E4EB43F}" dt="2021-02-25T13:20:52.018" v="1237" actId="20577"/>
          <ac:spMkLst>
            <pc:docMk/>
            <pc:sldMk cId="3605905043" sldId="282"/>
            <ac:spMk id="3" creationId="{1436EBC3-D4D5-4A89-9B48-F7A4500A65B7}"/>
          </ac:spMkLst>
        </pc:spChg>
        <pc:spChg chg="add del mod">
          <ac:chgData name="Michał Pyclik" userId="6d1d9512d460d1ef" providerId="LiveId" clId="{558DE7A4-6C1F-4DEB-81A3-FBC19E4EB43F}" dt="2021-02-25T13:18:35.669" v="855" actId="478"/>
          <ac:spMkLst>
            <pc:docMk/>
            <pc:sldMk cId="3605905043" sldId="282"/>
            <ac:spMk id="5" creationId="{5A876F31-8BD3-47B6-817E-6947FB9D0A16}"/>
          </ac:spMkLst>
        </pc:spChg>
      </pc:sldChg>
      <pc:sldChg chg="modSp add mod">
        <pc:chgData name="Michał Pyclik" userId="6d1d9512d460d1ef" providerId="LiveId" clId="{558DE7A4-6C1F-4DEB-81A3-FBC19E4EB43F}" dt="2021-02-25T13:22:27.482" v="1502" actId="20577"/>
        <pc:sldMkLst>
          <pc:docMk/>
          <pc:sldMk cId="818832109" sldId="283"/>
        </pc:sldMkLst>
        <pc:spChg chg="mod">
          <ac:chgData name="Michał Pyclik" userId="6d1d9512d460d1ef" providerId="LiveId" clId="{558DE7A4-6C1F-4DEB-81A3-FBC19E4EB43F}" dt="2021-02-25T13:22:27.482" v="1502" actId="20577"/>
          <ac:spMkLst>
            <pc:docMk/>
            <pc:sldMk cId="818832109" sldId="283"/>
            <ac:spMk id="3" creationId="{1436EBC3-D4D5-4A89-9B48-F7A4500A65B7}"/>
          </ac:spMkLst>
        </pc:spChg>
      </pc:sldChg>
      <pc:sldChg chg="addSp delSp modSp add mod setBg">
        <pc:chgData name="Michał Pyclik" userId="6d1d9512d460d1ef" providerId="LiveId" clId="{558DE7A4-6C1F-4DEB-81A3-FBC19E4EB43F}" dt="2021-02-25T13:33:26.016" v="2014" actId="478"/>
        <pc:sldMkLst>
          <pc:docMk/>
          <pc:sldMk cId="3548689430" sldId="284"/>
        </pc:sldMkLst>
        <pc:spChg chg="del mod">
          <ac:chgData name="Michał Pyclik" userId="6d1d9512d460d1ef" providerId="LiveId" clId="{558DE7A4-6C1F-4DEB-81A3-FBC19E4EB43F}" dt="2021-02-25T13:33:24.862" v="2013" actId="478"/>
          <ac:spMkLst>
            <pc:docMk/>
            <pc:sldMk cId="3548689430" sldId="284"/>
            <ac:spMk id="2" creationId="{CAF01737-518B-4FF8-9E90-5C43C3F3688A}"/>
          </ac:spMkLst>
        </pc:spChg>
        <pc:spChg chg="add del mod">
          <ac:chgData name="Michał Pyclik" userId="6d1d9512d460d1ef" providerId="LiveId" clId="{558DE7A4-6C1F-4DEB-81A3-FBC19E4EB43F}" dt="2021-02-25T13:33:26.016" v="2014" actId="478"/>
          <ac:spMkLst>
            <pc:docMk/>
            <pc:sldMk cId="3548689430" sldId="284"/>
            <ac:spMk id="4" creationId="{901FA9D8-D186-4DBC-A510-BA90E60F138B}"/>
          </ac:spMkLst>
        </pc:spChg>
        <pc:spChg chg="mod">
          <ac:chgData name="Michał Pyclik" userId="6d1d9512d460d1ef" providerId="LiveId" clId="{558DE7A4-6C1F-4DEB-81A3-FBC19E4EB43F}" dt="2021-02-25T13:29:47.002" v="1993" actId="26606"/>
          <ac:spMkLst>
            <pc:docMk/>
            <pc:sldMk cId="3548689430" sldId="284"/>
            <ac:spMk id="7" creationId="{9FE0CC8F-6F9A-4C9B-8CD3-A8FD136AD841}"/>
          </ac:spMkLst>
        </pc:spChg>
        <pc:spChg chg="add">
          <ac:chgData name="Michał Pyclik" userId="6d1d9512d460d1ef" providerId="LiveId" clId="{558DE7A4-6C1F-4DEB-81A3-FBC19E4EB43F}" dt="2021-02-25T13:29:47.002" v="1993" actId="26606"/>
          <ac:spMkLst>
            <pc:docMk/>
            <pc:sldMk cId="3548689430" sldId="284"/>
            <ac:spMk id="71" creationId="{3CED7894-4F62-4A6C-8DB5-DB5BE08E9C03}"/>
          </ac:spMkLst>
        </pc:spChg>
        <pc:spChg chg="add">
          <ac:chgData name="Michał Pyclik" userId="6d1d9512d460d1ef" providerId="LiveId" clId="{558DE7A4-6C1F-4DEB-81A3-FBC19E4EB43F}" dt="2021-02-25T13:29:47.002" v="1993" actId="26606"/>
          <ac:spMkLst>
            <pc:docMk/>
            <pc:sldMk cId="3548689430" sldId="284"/>
            <ac:spMk id="73" creationId="{E536F3B4-50F6-4C52-8F76-4EB1214719DC}"/>
          </ac:spMkLst>
        </pc:spChg>
        <pc:picChg chg="add mod">
          <ac:chgData name="Michał Pyclik" userId="6d1d9512d460d1ef" providerId="LiveId" clId="{558DE7A4-6C1F-4DEB-81A3-FBC19E4EB43F}" dt="2021-02-25T13:29:47.002" v="1993" actId="26606"/>
          <ac:picMkLst>
            <pc:docMk/>
            <pc:sldMk cId="3548689430" sldId="284"/>
            <ac:picMk id="5122" creationId="{AFC0A1EB-64D5-47B9-AC50-C749698325AB}"/>
          </ac:picMkLst>
        </pc:picChg>
      </pc:sldChg>
      <pc:sldChg chg="addSp delSp modSp add mod setBg setClrOvrMap">
        <pc:chgData name="Michał Pyclik" userId="6d1d9512d460d1ef" providerId="LiveId" clId="{558DE7A4-6C1F-4DEB-81A3-FBC19E4EB43F}" dt="2021-02-25T13:33:19.525" v="2012" actId="478"/>
        <pc:sldMkLst>
          <pc:docMk/>
          <pc:sldMk cId="768911231" sldId="285"/>
        </pc:sldMkLst>
        <pc:spChg chg="del mod">
          <ac:chgData name="Michał Pyclik" userId="6d1d9512d460d1ef" providerId="LiveId" clId="{558DE7A4-6C1F-4DEB-81A3-FBC19E4EB43F}" dt="2021-02-25T13:33:14.310" v="2009" actId="478"/>
          <ac:spMkLst>
            <pc:docMk/>
            <pc:sldMk cId="768911231" sldId="285"/>
            <ac:spMk id="2" creationId="{CAF01737-518B-4FF8-9E90-5C43C3F3688A}"/>
          </ac:spMkLst>
        </pc:spChg>
        <pc:spChg chg="add del mod">
          <ac:chgData name="Michał Pyclik" userId="6d1d9512d460d1ef" providerId="LiveId" clId="{558DE7A4-6C1F-4DEB-81A3-FBC19E4EB43F}" dt="2021-02-25T13:33:19.525" v="2012" actId="478"/>
          <ac:spMkLst>
            <pc:docMk/>
            <pc:sldMk cId="768911231" sldId="285"/>
            <ac:spMk id="4" creationId="{FE3A267C-7FDD-4EB7-9C39-3B210D6B2134}"/>
          </ac:spMkLst>
        </pc:spChg>
        <pc:spChg chg="mod ord">
          <ac:chgData name="Michał Pyclik" userId="6d1d9512d460d1ef" providerId="LiveId" clId="{558DE7A4-6C1F-4DEB-81A3-FBC19E4EB43F}" dt="2021-02-25T13:29:23.050" v="1989" actId="26606"/>
          <ac:spMkLst>
            <pc:docMk/>
            <pc:sldMk cId="768911231" sldId="285"/>
            <ac:spMk id="7" creationId="{9FE0CC8F-6F9A-4C9B-8CD3-A8FD136AD841}"/>
          </ac:spMkLst>
        </pc:spChg>
        <pc:spChg chg="add del">
          <ac:chgData name="Michał Pyclik" userId="6d1d9512d460d1ef" providerId="LiveId" clId="{558DE7A4-6C1F-4DEB-81A3-FBC19E4EB43F}" dt="2021-02-25T13:29:15.209" v="1984" actId="26606"/>
          <ac:spMkLst>
            <pc:docMk/>
            <pc:sldMk cId="768911231" sldId="285"/>
            <ac:spMk id="71" creationId="{504BED40-EAF7-4E55-AFF7-2CD840EBD3AA}"/>
          </ac:spMkLst>
        </pc:spChg>
        <pc:spChg chg="add del">
          <ac:chgData name="Michał Pyclik" userId="6d1d9512d460d1ef" providerId="LiveId" clId="{558DE7A4-6C1F-4DEB-81A3-FBC19E4EB43F}" dt="2021-02-25T13:29:15.209" v="1984" actId="26606"/>
          <ac:spMkLst>
            <pc:docMk/>
            <pc:sldMk cId="768911231" sldId="285"/>
            <ac:spMk id="73" creationId="{F367CCF1-BB1E-41CF-8499-94A870C33EFA}"/>
          </ac:spMkLst>
        </pc:spChg>
        <pc:spChg chg="add del">
          <ac:chgData name="Michał Pyclik" userId="6d1d9512d460d1ef" providerId="LiveId" clId="{558DE7A4-6C1F-4DEB-81A3-FBC19E4EB43F}" dt="2021-02-25T13:29:16.383" v="1986" actId="26606"/>
          <ac:spMkLst>
            <pc:docMk/>
            <pc:sldMk cId="768911231" sldId="285"/>
            <ac:spMk id="75" creationId="{DBE4DD59-5AA2-46C6-B6A8-9B4C62D19877}"/>
          </ac:spMkLst>
        </pc:spChg>
        <pc:spChg chg="add del">
          <ac:chgData name="Michał Pyclik" userId="6d1d9512d460d1ef" providerId="LiveId" clId="{558DE7A4-6C1F-4DEB-81A3-FBC19E4EB43F}" dt="2021-02-25T13:29:16.383" v="1986" actId="26606"/>
          <ac:spMkLst>
            <pc:docMk/>
            <pc:sldMk cId="768911231" sldId="285"/>
            <ac:spMk id="77" creationId="{160CE81C-67DC-489E-BFFB-877C80B854DB}"/>
          </ac:spMkLst>
        </pc:spChg>
        <pc:spChg chg="add">
          <ac:chgData name="Michał Pyclik" userId="6d1d9512d460d1ef" providerId="LiveId" clId="{558DE7A4-6C1F-4DEB-81A3-FBC19E4EB43F}" dt="2021-02-25T13:29:23.050" v="1989" actId="26606"/>
          <ac:spMkLst>
            <pc:docMk/>
            <pc:sldMk cId="768911231" sldId="285"/>
            <ac:spMk id="79" creationId="{96BC321D-B05F-4857-8880-97F61B9B7858}"/>
          </ac:spMkLst>
        </pc:spChg>
        <pc:spChg chg="add del">
          <ac:chgData name="Michał Pyclik" userId="6d1d9512d460d1ef" providerId="LiveId" clId="{558DE7A4-6C1F-4DEB-81A3-FBC19E4EB43F}" dt="2021-02-25T13:29:16.383" v="1986" actId="26606"/>
          <ac:spMkLst>
            <pc:docMk/>
            <pc:sldMk cId="768911231" sldId="285"/>
            <ac:spMk id="4100" creationId="{7A4CA679-3546-4E14-8FB8-F57168C37635}"/>
          </ac:spMkLst>
        </pc:spChg>
        <pc:spChg chg="add del">
          <ac:chgData name="Michał Pyclik" userId="6d1d9512d460d1ef" providerId="LiveId" clId="{558DE7A4-6C1F-4DEB-81A3-FBC19E4EB43F}" dt="2021-02-25T13:29:16.383" v="1986" actId="26606"/>
          <ac:spMkLst>
            <pc:docMk/>
            <pc:sldMk cId="768911231" sldId="285"/>
            <ac:spMk id="4101" creationId="{44D16E90-7C64-4C04-A50A-B866A1A92B4E}"/>
          </ac:spMkLst>
        </pc:spChg>
        <pc:spChg chg="add del">
          <ac:chgData name="Michał Pyclik" userId="6d1d9512d460d1ef" providerId="LiveId" clId="{558DE7A4-6C1F-4DEB-81A3-FBC19E4EB43F}" dt="2021-02-25T13:29:23.050" v="1989" actId="26606"/>
          <ac:spMkLst>
            <pc:docMk/>
            <pc:sldMk cId="768911231" sldId="285"/>
            <ac:spMk id="4103" creationId="{36B822CC-7DA9-4417-AA94-64CEB676F0B8}"/>
          </ac:spMkLst>
        </pc:spChg>
        <pc:spChg chg="add del">
          <ac:chgData name="Michał Pyclik" userId="6d1d9512d460d1ef" providerId="LiveId" clId="{558DE7A4-6C1F-4DEB-81A3-FBC19E4EB43F}" dt="2021-02-25T13:29:23.050" v="1989" actId="26606"/>
          <ac:spMkLst>
            <pc:docMk/>
            <pc:sldMk cId="768911231" sldId="285"/>
            <ac:spMk id="4104" creationId="{AFA01E88-71CC-4FF3-9E81-51E0C32B45E4}"/>
          </ac:spMkLst>
        </pc:spChg>
        <pc:spChg chg="add">
          <ac:chgData name="Michał Pyclik" userId="6d1d9512d460d1ef" providerId="LiveId" clId="{558DE7A4-6C1F-4DEB-81A3-FBC19E4EB43F}" dt="2021-02-25T13:29:23.050" v="1989" actId="26606"/>
          <ac:spMkLst>
            <pc:docMk/>
            <pc:sldMk cId="768911231" sldId="285"/>
            <ac:spMk id="4106" creationId="{9831CBB7-4817-4B54-A7F9-0AE2D0C47870}"/>
          </ac:spMkLst>
        </pc:spChg>
        <pc:picChg chg="add del mod ord">
          <ac:chgData name="Michał Pyclik" userId="6d1d9512d460d1ef" providerId="LiveId" clId="{558DE7A4-6C1F-4DEB-81A3-FBC19E4EB43F}" dt="2021-02-25T13:33:17.591" v="2011" actId="478"/>
          <ac:picMkLst>
            <pc:docMk/>
            <pc:sldMk cId="768911231" sldId="285"/>
            <ac:picMk id="4098" creationId="{4BAC53CB-B0A6-4BEC-AEEA-0A3999762E94}"/>
          </ac:picMkLst>
        </pc:picChg>
      </pc:sldChg>
      <pc:sldChg chg="addSp delSp modSp add mod setBg">
        <pc:chgData name="Michał Pyclik" userId="6d1d9512d460d1ef" providerId="LiveId" clId="{558DE7A4-6C1F-4DEB-81A3-FBC19E4EB43F}" dt="2021-02-25T13:33:06.433" v="2008" actId="478"/>
        <pc:sldMkLst>
          <pc:docMk/>
          <pc:sldMk cId="997852587" sldId="286"/>
        </pc:sldMkLst>
        <pc:spChg chg="del mod">
          <ac:chgData name="Michał Pyclik" userId="6d1d9512d460d1ef" providerId="LiveId" clId="{558DE7A4-6C1F-4DEB-81A3-FBC19E4EB43F}" dt="2021-02-25T13:33:05.340" v="2007" actId="478"/>
          <ac:spMkLst>
            <pc:docMk/>
            <pc:sldMk cId="997852587" sldId="286"/>
            <ac:spMk id="2" creationId="{CAF01737-518B-4FF8-9E90-5C43C3F3688A}"/>
          </ac:spMkLst>
        </pc:spChg>
        <pc:spChg chg="add del mod">
          <ac:chgData name="Michał Pyclik" userId="6d1d9512d460d1ef" providerId="LiveId" clId="{558DE7A4-6C1F-4DEB-81A3-FBC19E4EB43F}" dt="2021-02-25T13:33:06.433" v="2008" actId="478"/>
          <ac:spMkLst>
            <pc:docMk/>
            <pc:sldMk cId="997852587" sldId="286"/>
            <ac:spMk id="4" creationId="{42644978-A893-42AF-9B61-658016E38FED}"/>
          </ac:spMkLst>
        </pc:spChg>
        <pc:spChg chg="mod">
          <ac:chgData name="Michał Pyclik" userId="6d1d9512d460d1ef" providerId="LiveId" clId="{558DE7A4-6C1F-4DEB-81A3-FBC19E4EB43F}" dt="2021-02-25T13:29:31.203" v="1991" actId="5793"/>
          <ac:spMkLst>
            <pc:docMk/>
            <pc:sldMk cId="997852587" sldId="286"/>
            <ac:spMk id="7" creationId="{9FE0CC8F-6F9A-4C9B-8CD3-A8FD136AD841}"/>
          </ac:spMkLst>
        </pc:spChg>
        <pc:spChg chg="add del">
          <ac:chgData name="Michał Pyclik" userId="6d1d9512d460d1ef" providerId="LiveId" clId="{558DE7A4-6C1F-4DEB-81A3-FBC19E4EB43F}" dt="2021-02-25T13:29:28.041" v="1990" actId="26606"/>
          <ac:spMkLst>
            <pc:docMk/>
            <pc:sldMk cId="997852587" sldId="286"/>
            <ac:spMk id="71" creationId="{504BED40-EAF7-4E55-AFF7-2CD840EBD3AA}"/>
          </ac:spMkLst>
        </pc:spChg>
        <pc:spChg chg="add del">
          <ac:chgData name="Michał Pyclik" userId="6d1d9512d460d1ef" providerId="LiveId" clId="{558DE7A4-6C1F-4DEB-81A3-FBC19E4EB43F}" dt="2021-02-25T13:29:28.041" v="1990" actId="26606"/>
          <ac:spMkLst>
            <pc:docMk/>
            <pc:sldMk cId="997852587" sldId="286"/>
            <ac:spMk id="73" creationId="{F367CCF1-BB1E-41CF-8499-94A870C33EFA}"/>
          </ac:spMkLst>
        </pc:spChg>
        <pc:spChg chg="add">
          <ac:chgData name="Michał Pyclik" userId="6d1d9512d460d1ef" providerId="LiveId" clId="{558DE7A4-6C1F-4DEB-81A3-FBC19E4EB43F}" dt="2021-02-25T13:29:28.041" v="1990" actId="26606"/>
          <ac:spMkLst>
            <pc:docMk/>
            <pc:sldMk cId="997852587" sldId="286"/>
            <ac:spMk id="135" creationId="{3CED7894-4F62-4A6C-8DB5-DB5BE08E9C03}"/>
          </ac:spMkLst>
        </pc:spChg>
        <pc:spChg chg="add">
          <ac:chgData name="Michał Pyclik" userId="6d1d9512d460d1ef" providerId="LiveId" clId="{558DE7A4-6C1F-4DEB-81A3-FBC19E4EB43F}" dt="2021-02-25T13:29:28.041" v="1990" actId="26606"/>
          <ac:spMkLst>
            <pc:docMk/>
            <pc:sldMk cId="997852587" sldId="286"/>
            <ac:spMk id="137" creationId="{E536F3B4-50F6-4C52-8F76-4EB1214719DC}"/>
          </ac:spMkLst>
        </pc:spChg>
        <pc:picChg chg="add mod">
          <ac:chgData name="Michał Pyclik" userId="6d1d9512d460d1ef" providerId="LiveId" clId="{558DE7A4-6C1F-4DEB-81A3-FBC19E4EB43F}" dt="2021-02-25T13:29:28.041" v="1990" actId="26606"/>
          <ac:picMkLst>
            <pc:docMk/>
            <pc:sldMk cId="997852587" sldId="286"/>
            <ac:picMk id="3074" creationId="{7C88F7BF-E4ED-45B6-96F4-8D00C95B8A5E}"/>
          </ac:picMkLst>
        </pc:picChg>
      </pc:sldChg>
      <pc:sldChg chg="addSp delSp modSp add mod">
        <pc:chgData name="Michał Pyclik" userId="6d1d9512d460d1ef" providerId="LiveId" clId="{558DE7A4-6C1F-4DEB-81A3-FBC19E4EB43F}" dt="2021-02-25T13:32:56.534" v="2006" actId="1076"/>
        <pc:sldMkLst>
          <pc:docMk/>
          <pc:sldMk cId="3690888665" sldId="287"/>
        </pc:sldMkLst>
        <pc:spChg chg="del mod">
          <ac:chgData name="Michał Pyclik" userId="6d1d9512d460d1ef" providerId="LiveId" clId="{558DE7A4-6C1F-4DEB-81A3-FBC19E4EB43F}" dt="2021-02-25T13:32:11.569" v="2002" actId="478"/>
          <ac:spMkLst>
            <pc:docMk/>
            <pc:sldMk cId="3690888665" sldId="287"/>
            <ac:spMk id="2" creationId="{CAF01737-518B-4FF8-9E90-5C43C3F3688A}"/>
          </ac:spMkLst>
        </pc:spChg>
        <pc:spChg chg="add del mod">
          <ac:chgData name="Michał Pyclik" userId="6d1d9512d460d1ef" providerId="LiveId" clId="{558DE7A4-6C1F-4DEB-81A3-FBC19E4EB43F}" dt="2021-02-25T13:32:14.362" v="2003" actId="478"/>
          <ac:spMkLst>
            <pc:docMk/>
            <pc:sldMk cId="3690888665" sldId="287"/>
            <ac:spMk id="4" creationId="{2F2FC498-D910-41E8-A04E-7AB293259131}"/>
          </ac:spMkLst>
        </pc:spChg>
        <pc:spChg chg="del mod ord">
          <ac:chgData name="Michał Pyclik" userId="6d1d9512d460d1ef" providerId="LiveId" clId="{558DE7A4-6C1F-4DEB-81A3-FBC19E4EB43F}" dt="2021-02-25T13:32:05.412" v="2000" actId="478"/>
          <ac:spMkLst>
            <pc:docMk/>
            <pc:sldMk cId="3690888665" sldId="287"/>
            <ac:spMk id="7" creationId="{9FE0CC8F-6F9A-4C9B-8CD3-A8FD136AD841}"/>
          </ac:spMkLst>
        </pc:spChg>
        <pc:spChg chg="add del">
          <ac:chgData name="Michał Pyclik" userId="6d1d9512d460d1ef" providerId="LiveId" clId="{558DE7A4-6C1F-4DEB-81A3-FBC19E4EB43F}" dt="2021-02-25T13:32:18.310" v="2004" actId="26606"/>
          <ac:spMkLst>
            <pc:docMk/>
            <pc:sldMk cId="3690888665" sldId="287"/>
            <ac:spMk id="73" creationId="{3CED7894-4F62-4A6C-8DB5-DB5BE08E9C03}"/>
          </ac:spMkLst>
        </pc:spChg>
        <pc:spChg chg="add">
          <ac:chgData name="Michał Pyclik" userId="6d1d9512d460d1ef" providerId="LiveId" clId="{558DE7A4-6C1F-4DEB-81A3-FBC19E4EB43F}" dt="2021-02-25T13:32:18.310" v="2004" actId="26606"/>
          <ac:spMkLst>
            <pc:docMk/>
            <pc:sldMk cId="3690888665" sldId="287"/>
            <ac:spMk id="74" creationId="{3CED7894-4F62-4A6C-8DB5-DB5BE08E9C03}"/>
          </ac:spMkLst>
        </pc:spChg>
        <pc:spChg chg="add del">
          <ac:chgData name="Michał Pyclik" userId="6d1d9512d460d1ef" providerId="LiveId" clId="{558DE7A4-6C1F-4DEB-81A3-FBC19E4EB43F}" dt="2021-02-25T13:32:18.310" v="2004" actId="26606"/>
          <ac:spMkLst>
            <pc:docMk/>
            <pc:sldMk cId="3690888665" sldId="287"/>
            <ac:spMk id="75" creationId="{E536F3B4-50F6-4C52-8F76-4EB1214719DC}"/>
          </ac:spMkLst>
        </pc:spChg>
        <pc:spChg chg="add">
          <ac:chgData name="Michał Pyclik" userId="6d1d9512d460d1ef" providerId="LiveId" clId="{558DE7A4-6C1F-4DEB-81A3-FBC19E4EB43F}" dt="2021-02-25T13:32:18.310" v="2004" actId="26606"/>
          <ac:spMkLst>
            <pc:docMk/>
            <pc:sldMk cId="3690888665" sldId="287"/>
            <ac:spMk id="76" creationId="{E536F3B4-50F6-4C52-8F76-4EB1214719DC}"/>
          </ac:spMkLst>
        </pc:spChg>
        <pc:spChg chg="del">
          <ac:chgData name="Michał Pyclik" userId="6d1d9512d460d1ef" providerId="LiveId" clId="{558DE7A4-6C1F-4DEB-81A3-FBC19E4EB43F}" dt="2021-02-25T13:32:00.460" v="1999" actId="26606"/>
          <ac:spMkLst>
            <pc:docMk/>
            <pc:sldMk cId="3690888665" sldId="287"/>
            <ac:spMk id="135" creationId="{3CED7894-4F62-4A6C-8DB5-DB5BE08E9C03}"/>
          </ac:spMkLst>
        </pc:spChg>
        <pc:spChg chg="del">
          <ac:chgData name="Michał Pyclik" userId="6d1d9512d460d1ef" providerId="LiveId" clId="{558DE7A4-6C1F-4DEB-81A3-FBC19E4EB43F}" dt="2021-02-25T13:32:00.460" v="1999" actId="26606"/>
          <ac:spMkLst>
            <pc:docMk/>
            <pc:sldMk cId="3690888665" sldId="287"/>
            <ac:spMk id="137" creationId="{E536F3B4-50F6-4C52-8F76-4EB1214719DC}"/>
          </ac:spMkLst>
        </pc:spChg>
        <pc:graphicFrameChg chg="add mod modGraphic">
          <ac:chgData name="Michał Pyclik" userId="6d1d9512d460d1ef" providerId="LiveId" clId="{558DE7A4-6C1F-4DEB-81A3-FBC19E4EB43F}" dt="2021-02-25T13:32:56.534" v="2006" actId="1076"/>
          <ac:graphicFrameMkLst>
            <pc:docMk/>
            <pc:sldMk cId="3690888665" sldId="287"/>
            <ac:graphicFrameMk id="10" creationId="{B86486F2-A5D3-46B6-AB6E-1EEA77166B14}"/>
          </ac:graphicFrameMkLst>
        </pc:graphicFrameChg>
        <pc:picChg chg="del">
          <ac:chgData name="Michał Pyclik" userId="6d1d9512d460d1ef" providerId="LiveId" clId="{558DE7A4-6C1F-4DEB-81A3-FBC19E4EB43F}" dt="2021-02-25T13:31:46.874" v="1997" actId="478"/>
          <ac:picMkLst>
            <pc:docMk/>
            <pc:sldMk cId="3690888665" sldId="287"/>
            <ac:picMk id="3074" creationId="{7C88F7BF-E4ED-45B6-96F4-8D00C95B8A5E}"/>
          </ac:picMkLst>
        </pc:picChg>
        <pc:picChg chg="add mod">
          <ac:chgData name="Michał Pyclik" userId="6d1d9512d460d1ef" providerId="LiveId" clId="{558DE7A4-6C1F-4DEB-81A3-FBC19E4EB43F}" dt="2021-02-25T13:32:18.310" v="2004" actId="26606"/>
          <ac:picMkLst>
            <pc:docMk/>
            <pc:sldMk cId="3690888665" sldId="287"/>
            <ac:picMk id="7170" creationId="{AFA8521C-241A-4F70-BD30-3DC015C0BFAC}"/>
          </ac:picMkLst>
        </pc:picChg>
      </pc:sldChg>
      <pc:sldChg chg="modSp add mod">
        <pc:chgData name="Michał Pyclik" userId="6d1d9512d460d1ef" providerId="LiveId" clId="{558DE7A4-6C1F-4DEB-81A3-FBC19E4EB43F}" dt="2021-02-25T13:39:18.552" v="2140" actId="14100"/>
        <pc:sldMkLst>
          <pc:docMk/>
          <pc:sldMk cId="2761757635" sldId="288"/>
        </pc:sldMkLst>
        <pc:spChg chg="mod">
          <ac:chgData name="Michał Pyclik" userId="6d1d9512d460d1ef" providerId="LiveId" clId="{558DE7A4-6C1F-4DEB-81A3-FBC19E4EB43F}" dt="2021-02-25T13:38:05.445" v="2116"/>
          <ac:spMkLst>
            <pc:docMk/>
            <pc:sldMk cId="2761757635" sldId="288"/>
            <ac:spMk id="5" creationId="{50F1D215-442E-4E51-9BDD-BA5ABEB51F16}"/>
          </ac:spMkLst>
        </pc:spChg>
        <pc:spChg chg="mod">
          <ac:chgData name="Michał Pyclik" userId="6d1d9512d460d1ef" providerId="LiveId" clId="{558DE7A4-6C1F-4DEB-81A3-FBC19E4EB43F}" dt="2021-02-25T13:38:51.345" v="2136" actId="20577"/>
          <ac:spMkLst>
            <pc:docMk/>
            <pc:sldMk cId="2761757635" sldId="288"/>
            <ac:spMk id="7" creationId="{34FB7130-2A3C-44E0-BBD1-7ED35CE10E42}"/>
          </ac:spMkLst>
        </pc:spChg>
        <pc:graphicFrameChg chg="mod">
          <ac:chgData name="Michał Pyclik" userId="6d1d9512d460d1ef" providerId="LiveId" clId="{558DE7A4-6C1F-4DEB-81A3-FBC19E4EB43F}" dt="2021-02-25T13:38:35.021" v="2120" actId="14100"/>
          <ac:graphicFrameMkLst>
            <pc:docMk/>
            <pc:sldMk cId="2761757635" sldId="288"/>
            <ac:graphicFrameMk id="6" creationId="{81F77632-3618-4CDE-8F31-9052080A860C}"/>
          </ac:graphicFrameMkLst>
        </pc:graphicFrameChg>
        <pc:graphicFrameChg chg="mod">
          <ac:chgData name="Michał Pyclik" userId="6d1d9512d460d1ef" providerId="LiveId" clId="{558DE7A4-6C1F-4DEB-81A3-FBC19E4EB43F}" dt="2021-02-25T13:39:18.552" v="2140" actId="14100"/>
          <ac:graphicFrameMkLst>
            <pc:docMk/>
            <pc:sldMk cId="2761757635" sldId="288"/>
            <ac:graphicFrameMk id="8" creationId="{F1E8DC15-7F4C-4487-AFE0-3FD4EA666877}"/>
          </ac:graphicFrameMkLst>
        </pc:graphicFrameChg>
      </pc:sldChg>
      <pc:sldChg chg="addSp delSp modSp add mod">
        <pc:chgData name="Michał Pyclik" userId="6d1d9512d460d1ef" providerId="LiveId" clId="{558DE7A4-6C1F-4DEB-81A3-FBC19E4EB43F}" dt="2021-02-25T13:46:43.580" v="2260" actId="478"/>
        <pc:sldMkLst>
          <pc:docMk/>
          <pc:sldMk cId="503528714" sldId="289"/>
        </pc:sldMkLst>
        <pc:spChg chg="del">
          <ac:chgData name="Michał Pyclik" userId="6d1d9512d460d1ef" providerId="LiveId" clId="{558DE7A4-6C1F-4DEB-81A3-FBC19E4EB43F}" dt="2021-02-25T13:46:41.843" v="2259" actId="478"/>
          <ac:spMkLst>
            <pc:docMk/>
            <pc:sldMk cId="503528714" sldId="289"/>
            <ac:spMk id="2" creationId="{CAF01737-518B-4FF8-9E90-5C43C3F3688A}"/>
          </ac:spMkLst>
        </pc:spChg>
        <pc:spChg chg="mod ord">
          <ac:chgData name="Michał Pyclik" userId="6d1d9512d460d1ef" providerId="LiveId" clId="{558DE7A4-6C1F-4DEB-81A3-FBC19E4EB43F}" dt="2021-02-25T13:46:31.719" v="2258" actId="26606"/>
          <ac:spMkLst>
            <pc:docMk/>
            <pc:sldMk cId="503528714" sldId="289"/>
            <ac:spMk id="3" creationId="{1436EBC3-D4D5-4A89-9B48-F7A4500A65B7}"/>
          </ac:spMkLst>
        </pc:spChg>
        <pc:spChg chg="add del mod">
          <ac:chgData name="Michał Pyclik" userId="6d1d9512d460d1ef" providerId="LiveId" clId="{558DE7A4-6C1F-4DEB-81A3-FBC19E4EB43F}" dt="2021-02-25T13:46:43.580" v="2260" actId="478"/>
          <ac:spMkLst>
            <pc:docMk/>
            <pc:sldMk cId="503528714" sldId="289"/>
            <ac:spMk id="5" creationId="{FD25D652-DCCC-45D8-8DC9-5C8FF3816AF3}"/>
          </ac:spMkLst>
        </pc:spChg>
        <pc:spChg chg="del">
          <ac:chgData name="Michał Pyclik" userId="6d1d9512d460d1ef" providerId="LiveId" clId="{558DE7A4-6C1F-4DEB-81A3-FBC19E4EB43F}" dt="2021-02-25T13:46:31.719" v="2258" actId="26606"/>
          <ac:spMkLst>
            <pc:docMk/>
            <pc:sldMk cId="503528714" sldId="289"/>
            <ac:spMk id="135" creationId="{3CED7894-4F62-4A6C-8DB5-DB5BE08E9C03}"/>
          </ac:spMkLst>
        </pc:spChg>
        <pc:spChg chg="del">
          <ac:chgData name="Michał Pyclik" userId="6d1d9512d460d1ef" providerId="LiveId" clId="{558DE7A4-6C1F-4DEB-81A3-FBC19E4EB43F}" dt="2021-02-25T13:46:31.719" v="2258" actId="26606"/>
          <ac:spMkLst>
            <pc:docMk/>
            <pc:sldMk cId="503528714" sldId="289"/>
            <ac:spMk id="137" creationId="{E536F3B4-50F6-4C52-8F76-4EB1214719DC}"/>
          </ac:spMkLst>
        </pc:spChg>
        <pc:spChg chg="add">
          <ac:chgData name="Michał Pyclik" userId="6d1d9512d460d1ef" providerId="LiveId" clId="{558DE7A4-6C1F-4DEB-81A3-FBC19E4EB43F}" dt="2021-02-25T13:46:31.719" v="2258" actId="26606"/>
          <ac:spMkLst>
            <pc:docMk/>
            <pc:sldMk cId="503528714" sldId="289"/>
            <ac:spMk id="192" creationId="{3CED7894-4F62-4A6C-8DB5-DB5BE08E9C03}"/>
          </ac:spMkLst>
        </pc:spChg>
        <pc:spChg chg="add">
          <ac:chgData name="Michał Pyclik" userId="6d1d9512d460d1ef" providerId="LiveId" clId="{558DE7A4-6C1F-4DEB-81A3-FBC19E4EB43F}" dt="2021-02-25T13:46:31.719" v="2258" actId="26606"/>
          <ac:spMkLst>
            <pc:docMk/>
            <pc:sldMk cId="503528714" sldId="289"/>
            <ac:spMk id="193" creationId="{E536F3B4-50F6-4C52-8F76-4EB1214719DC}"/>
          </ac:spMkLst>
        </pc:spChg>
        <pc:picChg chg="del">
          <ac:chgData name="Michał Pyclik" userId="6d1d9512d460d1ef" providerId="LiveId" clId="{558DE7A4-6C1F-4DEB-81A3-FBC19E4EB43F}" dt="2021-02-25T13:46:20.647" v="2256" actId="478"/>
          <ac:picMkLst>
            <pc:docMk/>
            <pc:sldMk cId="503528714" sldId="289"/>
            <ac:picMk id="9218" creationId="{33AAB4F3-6E1A-4EEA-8C35-26FE5EAD9EB9}"/>
          </ac:picMkLst>
        </pc:picChg>
        <pc:picChg chg="add mod">
          <ac:chgData name="Michał Pyclik" userId="6d1d9512d460d1ef" providerId="LiveId" clId="{558DE7A4-6C1F-4DEB-81A3-FBC19E4EB43F}" dt="2021-02-25T13:46:31.719" v="2258" actId="26606"/>
          <ac:picMkLst>
            <pc:docMk/>
            <pc:sldMk cId="503528714" sldId="289"/>
            <ac:picMk id="10242" creationId="{F6F038E7-89BE-4F39-98B7-3E334D13833C}"/>
          </ac:picMkLst>
        </pc:picChg>
      </pc:sldChg>
      <pc:sldChg chg="addSp delSp modSp new mod setBg">
        <pc:chgData name="Michał Pyclik" userId="6d1d9512d460d1ef" providerId="LiveId" clId="{558DE7A4-6C1F-4DEB-81A3-FBC19E4EB43F}" dt="2021-02-25T13:48:46.905" v="2274" actId="14100"/>
        <pc:sldMkLst>
          <pc:docMk/>
          <pc:sldMk cId="2804962280" sldId="290"/>
        </pc:sldMkLst>
        <pc:spChg chg="add del">
          <ac:chgData name="Michał Pyclik" userId="6d1d9512d460d1ef" providerId="LiveId" clId="{558DE7A4-6C1F-4DEB-81A3-FBC19E4EB43F}" dt="2021-02-25T13:48:39.780" v="2271" actId="26606"/>
          <ac:spMkLst>
            <pc:docMk/>
            <pc:sldMk cId="2804962280" sldId="290"/>
            <ac:spMk id="71" creationId="{00C418F9-B1A3-4097-9C97-E1C9F3149701}"/>
          </ac:spMkLst>
        </pc:spChg>
        <pc:spChg chg="add del">
          <ac:chgData name="Michał Pyclik" userId="6d1d9512d460d1ef" providerId="LiveId" clId="{558DE7A4-6C1F-4DEB-81A3-FBC19E4EB43F}" dt="2021-02-25T13:48:39.780" v="2271" actId="26606"/>
          <ac:spMkLst>
            <pc:docMk/>
            <pc:sldMk cId="2804962280" sldId="290"/>
            <ac:spMk id="73" creationId="{6B5E8ED2-C3EC-40AD-BDB9-27E589B52DAA}"/>
          </ac:spMkLst>
        </pc:spChg>
        <pc:spChg chg="add">
          <ac:chgData name="Michał Pyclik" userId="6d1d9512d460d1ef" providerId="LiveId" clId="{558DE7A4-6C1F-4DEB-81A3-FBC19E4EB43F}" dt="2021-02-25T13:48:42.027" v="2272" actId="26606"/>
          <ac:spMkLst>
            <pc:docMk/>
            <pc:sldMk cId="2804962280" sldId="290"/>
            <ac:spMk id="11268" creationId="{587D26DA-9773-4A0E-B213-DDF20A1F1F27}"/>
          </ac:spMkLst>
        </pc:spChg>
        <pc:picChg chg="add mod">
          <ac:chgData name="Michał Pyclik" userId="6d1d9512d460d1ef" providerId="LiveId" clId="{558DE7A4-6C1F-4DEB-81A3-FBC19E4EB43F}" dt="2021-02-25T13:48:46.905" v="2274" actId="14100"/>
          <ac:picMkLst>
            <pc:docMk/>
            <pc:sldMk cId="2804962280" sldId="290"/>
            <ac:picMk id="11266" creationId="{B82CEE9D-EE78-46D0-9430-F5858608893C}"/>
          </ac:picMkLst>
        </pc:picChg>
      </pc:sldChg>
    </pc:docChg>
  </pc:docChgLst>
  <pc:docChgLst>
    <pc:chgData name="Michał Pyclik" userId="6d1d9512d460d1ef" providerId="LiveId" clId="{3847D459-7D73-4524-962B-758CCB86723A}"/>
    <pc:docChg chg="undo custSel addSld delSld modSld sldOrd">
      <pc:chgData name="Michał Pyclik" userId="6d1d9512d460d1ef" providerId="LiveId" clId="{3847D459-7D73-4524-962B-758CCB86723A}" dt="2021-02-21T10:23:11.137" v="3966" actId="26606"/>
      <pc:docMkLst>
        <pc:docMk/>
      </pc:docMkLst>
      <pc:sldChg chg="modSp mod">
        <pc:chgData name="Michał Pyclik" userId="6d1d9512d460d1ef" providerId="LiveId" clId="{3847D459-7D73-4524-962B-758CCB86723A}" dt="2021-02-21T09:24:02.833" v="58" actId="207"/>
        <pc:sldMkLst>
          <pc:docMk/>
          <pc:sldMk cId="2514764940" sldId="256"/>
        </pc:sldMkLst>
        <pc:spChg chg="mod">
          <ac:chgData name="Michał Pyclik" userId="6d1d9512d460d1ef" providerId="LiveId" clId="{3847D459-7D73-4524-962B-758CCB86723A}" dt="2021-02-21T09:24:02.833" v="58" actId="207"/>
          <ac:spMkLst>
            <pc:docMk/>
            <pc:sldMk cId="2514764940" sldId="256"/>
            <ac:spMk id="2" creationId="{71424E59-C207-4CD6-8833-3AE780C449A5}"/>
          </ac:spMkLst>
        </pc:spChg>
        <pc:spChg chg="mod">
          <ac:chgData name="Michał Pyclik" userId="6d1d9512d460d1ef" providerId="LiveId" clId="{3847D459-7D73-4524-962B-758CCB86723A}" dt="2021-02-21T09:23:52.199" v="57" actId="20577"/>
          <ac:spMkLst>
            <pc:docMk/>
            <pc:sldMk cId="2514764940" sldId="256"/>
            <ac:spMk id="3" creationId="{8AEDDC77-F044-4F79-86A8-26223888E29B}"/>
          </ac:spMkLst>
        </pc:spChg>
      </pc:sldChg>
      <pc:sldChg chg="modSp mod">
        <pc:chgData name="Michał Pyclik" userId="6d1d9512d460d1ef" providerId="LiveId" clId="{3847D459-7D73-4524-962B-758CCB86723A}" dt="2021-02-21T09:33:24.022" v="727" actId="20577"/>
        <pc:sldMkLst>
          <pc:docMk/>
          <pc:sldMk cId="1072895490" sldId="258"/>
        </pc:sldMkLst>
        <pc:spChg chg="mod">
          <ac:chgData name="Michał Pyclik" userId="6d1d9512d460d1ef" providerId="LiveId" clId="{3847D459-7D73-4524-962B-758CCB86723A}" dt="2021-02-21T09:33:24.022" v="727" actId="20577"/>
          <ac:spMkLst>
            <pc:docMk/>
            <pc:sldMk cId="1072895490" sldId="258"/>
            <ac:spMk id="3" creationId="{1436EBC3-D4D5-4A89-9B48-F7A4500A65B7}"/>
          </ac:spMkLst>
        </pc:spChg>
      </pc:sldChg>
      <pc:sldChg chg="modSp mod">
        <pc:chgData name="Michał Pyclik" userId="6d1d9512d460d1ef" providerId="LiveId" clId="{3847D459-7D73-4524-962B-758CCB86723A}" dt="2021-02-21T09:47:25.240" v="2503" actId="20577"/>
        <pc:sldMkLst>
          <pc:docMk/>
          <pc:sldMk cId="2215824991" sldId="259"/>
        </pc:sldMkLst>
        <pc:spChg chg="mod">
          <ac:chgData name="Michał Pyclik" userId="6d1d9512d460d1ef" providerId="LiveId" clId="{3847D459-7D73-4524-962B-758CCB86723A}" dt="2021-02-21T09:47:25.240" v="2503" actId="20577"/>
          <ac:spMkLst>
            <pc:docMk/>
            <pc:sldMk cId="2215824991" sldId="259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3847D459-7D73-4524-962B-758CCB86723A}" dt="2021-02-21T09:37:07.801" v="1138" actId="26606"/>
        <pc:sldMkLst>
          <pc:docMk/>
          <pc:sldMk cId="4293560084" sldId="260"/>
        </pc:sldMkLst>
        <pc:spChg chg="mod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2" creationId="{CAF01737-518B-4FF8-9E90-5C43C3F3688A}"/>
          </ac:spMkLst>
        </pc:spChg>
        <pc:spChg chg="mod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3" creationId="{1436EBC3-D4D5-4A89-9B48-F7A4500A65B7}"/>
          </ac:spMkLst>
        </pc:spChg>
        <pc:spChg chg="del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78" creationId="{3CED7894-4F62-4A6C-8DB5-DB5BE08E9C03}"/>
          </ac:spMkLst>
        </pc:spChg>
        <pc:spChg chg="del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80" creationId="{E536F3B4-50F6-4C52-8F76-4EB1214719DC}"/>
          </ac:spMkLst>
        </pc:spChg>
        <pc:spChg chg="add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137" creationId="{504BED40-EAF7-4E55-AFF7-2CD840EBD3AA}"/>
          </ac:spMkLst>
        </pc:spChg>
        <pc:spChg chg="add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139" creationId="{F367CCF1-BB1E-41CF-8499-94A870C33EFA}"/>
          </ac:spMkLst>
        </pc:spChg>
        <pc:picChg chg="del">
          <ac:chgData name="Michał Pyclik" userId="6d1d9512d460d1ef" providerId="LiveId" clId="{3847D459-7D73-4524-962B-758CCB86723A}" dt="2021-02-21T09:36:30.636" v="1135" actId="478"/>
          <ac:picMkLst>
            <pc:docMk/>
            <pc:sldMk cId="4293560084" sldId="260"/>
            <ac:picMk id="5" creationId="{5264E1FF-AF4D-4783-AB5C-086C1E6435DF}"/>
          </ac:picMkLst>
        </pc:picChg>
        <pc:picChg chg="add mod">
          <ac:chgData name="Michał Pyclik" userId="6d1d9512d460d1ef" providerId="LiveId" clId="{3847D459-7D73-4524-962B-758CCB86723A}" dt="2021-02-21T09:37:07.801" v="1138" actId="26606"/>
          <ac:picMkLst>
            <pc:docMk/>
            <pc:sldMk cId="4293560084" sldId="260"/>
            <ac:picMk id="1026" creationId="{726E5317-5D2E-4A3D-8C2E-0526B88DAE90}"/>
          </ac:picMkLst>
        </pc:picChg>
        <pc:picChg chg="add mod">
          <ac:chgData name="Michał Pyclik" userId="6d1d9512d460d1ef" providerId="LiveId" clId="{3847D459-7D73-4524-962B-758CCB86723A}" dt="2021-02-21T09:37:07.801" v="1138" actId="26606"/>
          <ac:picMkLst>
            <pc:docMk/>
            <pc:sldMk cId="4293560084" sldId="260"/>
            <ac:picMk id="1028" creationId="{9AA038C4-E9BB-4C98-AEA8-18DBCFD21507}"/>
          </ac:picMkLst>
        </pc:picChg>
      </pc:sldChg>
      <pc:sldChg chg="modSp">
        <pc:chgData name="Michał Pyclik" userId="6d1d9512d460d1ef" providerId="LiveId" clId="{3847D459-7D73-4524-962B-758CCB86723A}" dt="2021-02-21T09:55:34.038" v="3281" actId="13782"/>
        <pc:sldMkLst>
          <pc:docMk/>
          <pc:sldMk cId="501137874" sldId="261"/>
        </pc:sldMkLst>
        <pc:graphicFrameChg chg="mod">
          <ac:chgData name="Michał Pyclik" userId="6d1d9512d460d1ef" providerId="LiveId" clId="{3847D459-7D73-4524-962B-758CCB86723A}" dt="2021-02-21T09:55:34.038" v="3281" actId="13782"/>
          <ac:graphicFrameMkLst>
            <pc:docMk/>
            <pc:sldMk cId="501137874" sldId="261"/>
            <ac:graphicFrameMk id="6" creationId="{F09277A2-25A7-43A4-80C6-D79664AEEEE5}"/>
          </ac:graphicFrameMkLst>
        </pc:graphicFrameChg>
      </pc:sldChg>
      <pc:sldChg chg="addSp delSp modSp mod">
        <pc:chgData name="Michał Pyclik" userId="6d1d9512d460d1ef" providerId="LiveId" clId="{3847D459-7D73-4524-962B-758CCB86723A}" dt="2021-02-21T10:03:27.908" v="3713" actId="27636"/>
        <pc:sldMkLst>
          <pc:docMk/>
          <pc:sldMk cId="3819317856" sldId="262"/>
        </pc:sldMkLst>
        <pc:spChg chg="mo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2" creationId="{CAF01737-518B-4FF8-9E90-5C43C3F3688A}"/>
          </ac:spMkLst>
        </pc:spChg>
        <pc:spChg chg="mod ord">
          <ac:chgData name="Michał Pyclik" userId="6d1d9512d460d1ef" providerId="LiveId" clId="{3847D459-7D73-4524-962B-758CCB86723A}" dt="2021-02-21T10:03:27.908" v="3713" actId="27636"/>
          <ac:spMkLst>
            <pc:docMk/>
            <pc:sldMk cId="3819317856" sldId="262"/>
            <ac:spMk id="3" creationId="{1436EBC3-D4D5-4A89-9B48-F7A4500A65B7}"/>
          </ac:spMkLst>
        </pc:spChg>
        <pc:spChg chg="ad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4100" creationId="{7A4CA679-3546-4E14-8FB8-F57168C37635}"/>
          </ac:spMkLst>
        </pc:spChg>
        <pc:spChg chg="ad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4101" creationId="{44D16E90-7C64-4C04-A50A-B866A1A92B4E}"/>
          </ac:spMkLst>
        </pc:spChg>
        <pc:spChg chg="ad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4102" creationId="{DBE4DD59-5AA2-46C6-B6A8-9B4C62D19877}"/>
          </ac:spMkLst>
        </pc:spChg>
        <pc:spChg chg="ad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4103" creationId="{160CE81C-67DC-489E-BFFB-877C80B854DB}"/>
          </ac:spMkLst>
        </pc:spChg>
        <pc:picChg chg="del">
          <ac:chgData name="Michał Pyclik" userId="6d1d9512d460d1ef" providerId="LiveId" clId="{3847D459-7D73-4524-962B-758CCB86723A}" dt="2021-02-21T10:02:55.461" v="3707" actId="478"/>
          <ac:picMkLst>
            <pc:docMk/>
            <pc:sldMk cId="3819317856" sldId="262"/>
            <ac:picMk id="13" creationId="{910B823F-B7E0-494A-AC47-C30468A80B37}"/>
          </ac:picMkLst>
        </pc:picChg>
        <pc:picChg chg="del">
          <ac:chgData name="Michał Pyclik" userId="6d1d9512d460d1ef" providerId="LiveId" clId="{3847D459-7D73-4524-962B-758CCB86723A}" dt="2021-02-21T10:02:54.667" v="3706" actId="478"/>
          <ac:picMkLst>
            <pc:docMk/>
            <pc:sldMk cId="3819317856" sldId="262"/>
            <ac:picMk id="2052" creationId="{AB46E432-C85E-485A-AF92-8028E3FB416F}"/>
          </ac:picMkLst>
        </pc:picChg>
        <pc:picChg chg="del">
          <ac:chgData name="Michał Pyclik" userId="6d1d9512d460d1ef" providerId="LiveId" clId="{3847D459-7D73-4524-962B-758CCB86723A}" dt="2021-02-21T10:02:53.904" v="3705" actId="478"/>
          <ac:picMkLst>
            <pc:docMk/>
            <pc:sldMk cId="3819317856" sldId="262"/>
            <ac:picMk id="2054" creationId="{CCCC720B-0557-4584-B79B-C862D1937EDF}"/>
          </ac:picMkLst>
        </pc:picChg>
        <pc:picChg chg="del">
          <ac:chgData name="Michał Pyclik" userId="6d1d9512d460d1ef" providerId="LiveId" clId="{3847D459-7D73-4524-962B-758CCB86723A}" dt="2021-02-21T10:02:56.178" v="3708" actId="478"/>
          <ac:picMkLst>
            <pc:docMk/>
            <pc:sldMk cId="3819317856" sldId="262"/>
            <ac:picMk id="2056" creationId="{268F8ECE-8FF4-4412-A906-BA116BD29151}"/>
          </ac:picMkLst>
        </pc:picChg>
        <pc:picChg chg="add mod">
          <ac:chgData name="Michał Pyclik" userId="6d1d9512d460d1ef" providerId="LiveId" clId="{3847D459-7D73-4524-962B-758CCB86723A}" dt="2021-02-21T10:03:09.418" v="3710" actId="26606"/>
          <ac:picMkLst>
            <pc:docMk/>
            <pc:sldMk cId="3819317856" sldId="262"/>
            <ac:picMk id="4098" creationId="{E37EF6C7-F62A-47FF-A95B-C8E036BE9019}"/>
          </ac:picMkLst>
        </pc:picChg>
      </pc:sldChg>
      <pc:sldChg chg="modSp mod">
        <pc:chgData name="Michał Pyclik" userId="6d1d9512d460d1ef" providerId="LiveId" clId="{3847D459-7D73-4524-962B-758CCB86723A}" dt="2021-02-21T10:20:53.989" v="3923"/>
        <pc:sldMkLst>
          <pc:docMk/>
          <pc:sldMk cId="4112880361" sldId="266"/>
        </pc:sldMkLst>
        <pc:spChg chg="mod">
          <ac:chgData name="Michał Pyclik" userId="6d1d9512d460d1ef" providerId="LiveId" clId="{3847D459-7D73-4524-962B-758CCB86723A}" dt="2021-02-21T10:20:53.989" v="3923"/>
          <ac:spMkLst>
            <pc:docMk/>
            <pc:sldMk cId="4112880361" sldId="266"/>
            <ac:spMk id="3" creationId="{1436EBC3-D4D5-4A89-9B48-F7A4500A65B7}"/>
          </ac:spMkLst>
        </pc:spChg>
      </pc:sldChg>
      <pc:sldChg chg="modSp mod">
        <pc:chgData name="Michał Pyclik" userId="6d1d9512d460d1ef" providerId="LiveId" clId="{3847D459-7D73-4524-962B-758CCB86723A}" dt="2021-02-21T09:57:23.324" v="3465" actId="20577"/>
        <pc:sldMkLst>
          <pc:docMk/>
          <pc:sldMk cId="317403593" sldId="267"/>
        </pc:sldMkLst>
        <pc:graphicFrameChg chg="mod modGraphic">
          <ac:chgData name="Michał Pyclik" userId="6d1d9512d460d1ef" providerId="LiveId" clId="{3847D459-7D73-4524-962B-758CCB86723A}" dt="2021-02-21T09:57:23.324" v="3465" actId="20577"/>
          <ac:graphicFrameMkLst>
            <pc:docMk/>
            <pc:sldMk cId="317403593" sldId="267"/>
            <ac:graphicFrameMk id="4" creationId="{2DAC36D0-22D1-4339-A80C-E12B8AC26343}"/>
          </ac:graphicFrameMkLst>
        </pc:graphicFrameChg>
      </pc:sldChg>
      <pc:sldChg chg="delSp modSp mod">
        <pc:chgData name="Michał Pyclik" userId="6d1d9512d460d1ef" providerId="LiveId" clId="{3847D459-7D73-4524-962B-758CCB86723A}" dt="2021-02-21T10:00:27.943" v="3482" actId="1076"/>
        <pc:sldMkLst>
          <pc:docMk/>
          <pc:sldMk cId="7603465" sldId="268"/>
        </pc:sldMkLst>
        <pc:graphicFrameChg chg="mod">
          <ac:chgData name="Michał Pyclik" userId="6d1d9512d460d1ef" providerId="LiveId" clId="{3847D459-7D73-4524-962B-758CCB86723A}" dt="2021-02-21T10:00:27.943" v="3482" actId="1076"/>
          <ac:graphicFrameMkLst>
            <pc:docMk/>
            <pc:sldMk cId="7603465" sldId="268"/>
            <ac:graphicFrameMk id="5" creationId="{74A04B68-57E9-4FCE-B704-596A0C78503A}"/>
          </ac:graphicFrameMkLst>
        </pc:graphicFrameChg>
        <pc:picChg chg="del mod">
          <ac:chgData name="Michał Pyclik" userId="6d1d9512d460d1ef" providerId="LiveId" clId="{3847D459-7D73-4524-962B-758CCB86723A}" dt="2021-02-21T10:00:21.710" v="3480" actId="478"/>
          <ac:picMkLst>
            <pc:docMk/>
            <pc:sldMk cId="7603465" sldId="268"/>
            <ac:picMk id="1026" creationId="{F62257E3-B0C0-4F15-89A9-E56F77A55798}"/>
          </ac:picMkLst>
        </pc:picChg>
      </pc:sldChg>
      <pc:sldChg chg="modSp mod">
        <pc:chgData name="Michał Pyclik" userId="6d1d9512d460d1ef" providerId="LiveId" clId="{3847D459-7D73-4524-962B-758CCB86723A}" dt="2021-02-21T10:01:58.015" v="3673" actId="313"/>
        <pc:sldMkLst>
          <pc:docMk/>
          <pc:sldMk cId="163805568" sldId="269"/>
        </pc:sldMkLst>
        <pc:spChg chg="mod">
          <ac:chgData name="Michał Pyclik" userId="6d1d9512d460d1ef" providerId="LiveId" clId="{3847D459-7D73-4524-962B-758CCB86723A}" dt="2021-02-21T10:01:58.015" v="3673" actId="313"/>
          <ac:spMkLst>
            <pc:docMk/>
            <pc:sldMk cId="163805568" sldId="269"/>
            <ac:spMk id="3" creationId="{1436EBC3-D4D5-4A89-9B48-F7A4500A65B7}"/>
          </ac:spMkLst>
        </pc:spChg>
      </pc:sldChg>
      <pc:sldChg chg="modSp">
        <pc:chgData name="Michał Pyclik" userId="6d1d9512d460d1ef" providerId="LiveId" clId="{3847D459-7D73-4524-962B-758CCB86723A}" dt="2021-02-21T09:55:41.681" v="3282" actId="13782"/>
        <pc:sldMkLst>
          <pc:docMk/>
          <pc:sldMk cId="1657431875" sldId="270"/>
        </pc:sldMkLst>
        <pc:graphicFrameChg chg="mod">
          <ac:chgData name="Michał Pyclik" userId="6d1d9512d460d1ef" providerId="LiveId" clId="{3847D459-7D73-4524-962B-758CCB86723A}" dt="2021-02-21T09:55:41.681" v="3282" actId="13782"/>
          <ac:graphicFrameMkLst>
            <pc:docMk/>
            <pc:sldMk cId="1657431875" sldId="270"/>
            <ac:graphicFrameMk id="6" creationId="{F09277A2-25A7-43A4-80C6-D79664AEEEE5}"/>
          </ac:graphicFrameMkLst>
        </pc:graphicFrameChg>
      </pc:sldChg>
      <pc:sldChg chg="addSp delSp modSp add mod setBg setClrOvrMap delDesignElem">
        <pc:chgData name="Michał Pyclik" userId="6d1d9512d460d1ef" providerId="LiveId" clId="{3847D459-7D73-4524-962B-758CCB86723A}" dt="2021-02-21T09:41:56.598" v="1726" actId="1076"/>
        <pc:sldMkLst>
          <pc:docMk/>
          <pc:sldMk cId="2642546052" sldId="271"/>
        </pc:sldMkLst>
        <pc:spChg chg="del">
          <ac:chgData name="Michał Pyclik" userId="6d1d9512d460d1ef" providerId="LiveId" clId="{3847D459-7D73-4524-962B-758CCB86723A}" dt="2021-02-21T09:37:26.695" v="1143" actId="478"/>
          <ac:spMkLst>
            <pc:docMk/>
            <pc:sldMk cId="2642546052" sldId="271"/>
            <ac:spMk id="2" creationId="{CAF01737-518B-4FF8-9E90-5C43C3F3688A}"/>
          </ac:spMkLst>
        </pc:spChg>
        <pc:spChg chg="mod ord">
          <ac:chgData name="Michał Pyclik" userId="6d1d9512d460d1ef" providerId="LiveId" clId="{3847D459-7D73-4524-962B-758CCB86723A}" dt="2021-02-21T09:41:56.598" v="1726" actId="1076"/>
          <ac:spMkLst>
            <pc:docMk/>
            <pc:sldMk cId="2642546052" sldId="271"/>
            <ac:spMk id="3" creationId="{1436EBC3-D4D5-4A89-9B48-F7A4500A65B7}"/>
          </ac:spMkLst>
        </pc:spChg>
        <pc:spChg chg="add del mod">
          <ac:chgData name="Michał Pyclik" userId="6d1d9512d460d1ef" providerId="LiveId" clId="{3847D459-7D73-4524-962B-758CCB86723A}" dt="2021-02-21T09:37:28.535" v="1144" actId="478"/>
          <ac:spMkLst>
            <pc:docMk/>
            <pc:sldMk cId="2642546052" sldId="271"/>
            <ac:spMk id="5" creationId="{E860317C-64EA-44A9-8908-A4A828A5D420}"/>
          </ac:spMkLst>
        </pc:spChg>
        <pc:spChg chg="add del">
          <ac:chgData name="Michał Pyclik" userId="6d1d9512d460d1ef" providerId="LiveId" clId="{3847D459-7D73-4524-962B-758CCB86723A}" dt="2021-02-21T09:41:41.316" v="1722" actId="26606"/>
          <ac:spMkLst>
            <pc:docMk/>
            <pc:sldMk cId="2642546052" sldId="271"/>
            <ac:spMk id="12" creationId="{B8DD2392-397B-48BF-BEFA-EA1FB881CA85}"/>
          </ac:spMkLst>
        </pc:spChg>
        <pc:spChg chg="add del">
          <ac:chgData name="Michał Pyclik" userId="6d1d9512d460d1ef" providerId="LiveId" clId="{3847D459-7D73-4524-962B-758CCB86723A}" dt="2021-02-21T09:41:42.113" v="1724" actId="26606"/>
          <ac:spMkLst>
            <pc:docMk/>
            <pc:sldMk cId="2642546052" sldId="271"/>
            <ac:spMk id="14" creationId="{44D16E90-7C64-4C04-A50A-B866A1A92B4E}"/>
          </ac:spMkLst>
        </pc:spChg>
        <pc:spChg chg="add del">
          <ac:chgData name="Michał Pyclik" userId="6d1d9512d460d1ef" providerId="LiveId" clId="{3847D459-7D73-4524-962B-758CCB86723A}" dt="2021-02-21T09:41:42.113" v="1724" actId="26606"/>
          <ac:spMkLst>
            <pc:docMk/>
            <pc:sldMk cId="2642546052" sldId="271"/>
            <ac:spMk id="15" creationId="{7A4CA679-3546-4E14-8FB8-F57168C37635}"/>
          </ac:spMkLst>
        </pc:spChg>
        <pc:spChg chg="add del">
          <ac:chgData name="Michał Pyclik" userId="6d1d9512d460d1ef" providerId="LiveId" clId="{3847D459-7D73-4524-962B-758CCB86723A}" dt="2021-02-21T09:41:42.113" v="1724" actId="26606"/>
          <ac:spMkLst>
            <pc:docMk/>
            <pc:sldMk cId="2642546052" sldId="271"/>
            <ac:spMk id="16" creationId="{DBE4DD59-5AA2-46C6-B6A8-9B4C62D19877}"/>
          </ac:spMkLst>
        </pc:spChg>
        <pc:spChg chg="add del">
          <ac:chgData name="Michał Pyclik" userId="6d1d9512d460d1ef" providerId="LiveId" clId="{3847D459-7D73-4524-962B-758CCB86723A}" dt="2021-02-21T09:41:42.113" v="1724" actId="26606"/>
          <ac:spMkLst>
            <pc:docMk/>
            <pc:sldMk cId="2642546052" sldId="271"/>
            <ac:spMk id="18" creationId="{160CE81C-67DC-489E-BFFB-877C80B854DB}"/>
          </ac:spMkLst>
        </pc:spChg>
        <pc:spChg chg="add">
          <ac:chgData name="Michał Pyclik" userId="6d1d9512d460d1ef" providerId="LiveId" clId="{3847D459-7D73-4524-962B-758CCB86723A}" dt="2021-02-21T09:41:42.129" v="1725" actId="26606"/>
          <ac:spMkLst>
            <pc:docMk/>
            <pc:sldMk cId="2642546052" sldId="271"/>
            <ac:spMk id="20" creationId="{504BED40-EAF7-4E55-AFF7-2CD840EBD3AA}"/>
          </ac:spMkLst>
        </pc:spChg>
        <pc:spChg chg="add">
          <ac:chgData name="Michał Pyclik" userId="6d1d9512d460d1ef" providerId="LiveId" clId="{3847D459-7D73-4524-962B-758CCB86723A}" dt="2021-02-21T09:41:42.129" v="1725" actId="26606"/>
          <ac:spMkLst>
            <pc:docMk/>
            <pc:sldMk cId="2642546052" sldId="271"/>
            <ac:spMk id="21" creationId="{F367CCF1-BB1E-41CF-8499-94A870C33EFA}"/>
          </ac:spMkLst>
        </pc:spChg>
        <pc:spChg chg="del">
          <ac:chgData name="Michał Pyclik" userId="6d1d9512d460d1ef" providerId="LiveId" clId="{3847D459-7D73-4524-962B-758CCB86723A}" dt="2021-02-21T09:37:19.775" v="1140"/>
          <ac:spMkLst>
            <pc:docMk/>
            <pc:sldMk cId="2642546052" sldId="271"/>
            <ac:spMk id="137" creationId="{504BED40-EAF7-4E55-AFF7-2CD840EBD3AA}"/>
          </ac:spMkLst>
        </pc:spChg>
        <pc:spChg chg="del">
          <ac:chgData name="Michał Pyclik" userId="6d1d9512d460d1ef" providerId="LiveId" clId="{3847D459-7D73-4524-962B-758CCB86723A}" dt="2021-02-21T09:37:19.775" v="1140"/>
          <ac:spMkLst>
            <pc:docMk/>
            <pc:sldMk cId="2642546052" sldId="271"/>
            <ac:spMk id="139" creationId="{F367CCF1-BB1E-41CF-8499-94A870C33EFA}"/>
          </ac:spMkLst>
        </pc:spChg>
        <pc:picChg chg="add mod">
          <ac:chgData name="Michał Pyclik" userId="6d1d9512d460d1ef" providerId="LiveId" clId="{3847D459-7D73-4524-962B-758CCB86723A}" dt="2021-02-21T09:41:42.129" v="1725" actId="26606"/>
          <ac:picMkLst>
            <pc:docMk/>
            <pc:sldMk cId="2642546052" sldId="271"/>
            <ac:picMk id="7" creationId="{16C47A65-F2A4-40EB-B5E0-26680A502F5F}"/>
          </ac:picMkLst>
        </pc:picChg>
        <pc:picChg chg="del">
          <ac:chgData name="Michał Pyclik" userId="6d1d9512d460d1ef" providerId="LiveId" clId="{3847D459-7D73-4524-962B-758CCB86723A}" dt="2021-02-21T09:37:23.363" v="1141" actId="478"/>
          <ac:picMkLst>
            <pc:docMk/>
            <pc:sldMk cId="2642546052" sldId="271"/>
            <ac:picMk id="1026" creationId="{726E5317-5D2E-4A3D-8C2E-0526B88DAE90}"/>
          </ac:picMkLst>
        </pc:picChg>
        <pc:picChg chg="del">
          <ac:chgData name="Michał Pyclik" userId="6d1d9512d460d1ef" providerId="LiveId" clId="{3847D459-7D73-4524-962B-758CCB86723A}" dt="2021-02-21T09:37:24.476" v="1142" actId="478"/>
          <ac:picMkLst>
            <pc:docMk/>
            <pc:sldMk cId="2642546052" sldId="271"/>
            <ac:picMk id="1028" creationId="{9AA038C4-E9BB-4C98-AEA8-18DBCFD21507}"/>
          </ac:picMkLst>
        </pc:picChg>
      </pc:sldChg>
      <pc:sldChg chg="addSp delSp modSp add mod setBg delDesignElem">
        <pc:chgData name="Michał Pyclik" userId="6d1d9512d460d1ef" providerId="LiveId" clId="{3847D459-7D73-4524-962B-758CCB86723A}" dt="2021-02-21T09:47:05.117" v="2501" actId="1076"/>
        <pc:sldMkLst>
          <pc:docMk/>
          <pc:sldMk cId="2017746455" sldId="272"/>
        </pc:sldMkLst>
        <pc:spChg chg="mod ord">
          <ac:chgData name="Michał Pyclik" userId="6d1d9512d460d1ef" providerId="LiveId" clId="{3847D459-7D73-4524-962B-758CCB86723A}" dt="2021-02-21T09:47:05.117" v="2501" actId="1076"/>
          <ac:spMkLst>
            <pc:docMk/>
            <pc:sldMk cId="2017746455" sldId="272"/>
            <ac:spMk id="3" creationId="{1436EBC3-D4D5-4A89-9B48-F7A4500A65B7}"/>
          </ac:spMkLst>
        </pc:spChg>
        <pc:spChg chg="del">
          <ac:chgData name="Michał Pyclik" userId="6d1d9512d460d1ef" providerId="LiveId" clId="{3847D459-7D73-4524-962B-758CCB86723A}" dt="2021-02-21T09:42:08.794" v="1728"/>
          <ac:spMkLst>
            <pc:docMk/>
            <pc:sldMk cId="2017746455" sldId="272"/>
            <ac:spMk id="20" creationId="{504BED40-EAF7-4E55-AFF7-2CD840EBD3AA}"/>
          </ac:spMkLst>
        </pc:spChg>
        <pc:spChg chg="del">
          <ac:chgData name="Michał Pyclik" userId="6d1d9512d460d1ef" providerId="LiveId" clId="{3847D459-7D73-4524-962B-758CCB86723A}" dt="2021-02-21T09:42:08.794" v="1728"/>
          <ac:spMkLst>
            <pc:docMk/>
            <pc:sldMk cId="2017746455" sldId="272"/>
            <ac:spMk id="21" creationId="{F367CCF1-BB1E-41CF-8499-94A870C33EFA}"/>
          </ac:spMkLst>
        </pc:spChg>
        <pc:spChg chg="add del">
          <ac:chgData name="Michał Pyclik" userId="6d1d9512d460d1ef" providerId="LiveId" clId="{3847D459-7D73-4524-962B-758CCB86723A}" dt="2021-02-21T09:43:02.281" v="1781" actId="26606"/>
          <ac:spMkLst>
            <pc:docMk/>
            <pc:sldMk cId="2017746455" sldId="272"/>
            <ac:spMk id="71" creationId="{504BED40-EAF7-4E55-AFF7-2CD840EBD3AA}"/>
          </ac:spMkLst>
        </pc:spChg>
        <pc:spChg chg="add del">
          <ac:chgData name="Michał Pyclik" userId="6d1d9512d460d1ef" providerId="LiveId" clId="{3847D459-7D73-4524-962B-758CCB86723A}" dt="2021-02-21T09:43:02.281" v="1781" actId="26606"/>
          <ac:spMkLst>
            <pc:docMk/>
            <pc:sldMk cId="2017746455" sldId="272"/>
            <ac:spMk id="73" creationId="{F367CCF1-BB1E-41CF-8499-94A870C33EFA}"/>
          </ac:spMkLst>
        </pc:spChg>
        <pc:spChg chg="add del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75" creationId="{DBE4DD59-5AA2-46C6-B6A8-9B4C62D19877}"/>
          </ac:spMkLst>
        </pc:spChg>
        <pc:spChg chg="add del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77" creationId="{160CE81C-67DC-489E-BFFB-877C80B854DB}"/>
          </ac:spMkLst>
        </pc:spChg>
        <pc:spChg chg="add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138" creationId="{1BB56EB9-078F-4952-AC1F-149C7A0AE4D5}"/>
          </ac:spMkLst>
        </pc:spChg>
        <pc:spChg chg="add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140" creationId="{10058680-D07C-4893-B2B7-91543F18AB32}"/>
          </ac:spMkLst>
        </pc:spChg>
        <pc:spChg chg="add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142" creationId="{7B42427A-0A1F-4A55-8705-D9179F1E0CFB}"/>
          </ac:spMkLst>
        </pc:spChg>
        <pc:spChg chg="add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144" creationId="{EE54A6FE-D8CB-48A3-900B-053D4EBD3B85}"/>
          </ac:spMkLst>
        </pc:spChg>
        <pc:spChg chg="add del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2052" creationId="{7A4CA679-3546-4E14-8FB8-F57168C37635}"/>
          </ac:spMkLst>
        </pc:spChg>
        <pc:spChg chg="add del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2053" creationId="{44D16E90-7C64-4C04-A50A-B866A1A92B4E}"/>
          </ac:spMkLst>
        </pc:spChg>
        <pc:picChg chg="del">
          <ac:chgData name="Michał Pyclik" userId="6d1d9512d460d1ef" providerId="LiveId" clId="{3847D459-7D73-4524-962B-758CCB86723A}" dt="2021-02-21T09:42:25.806" v="1778" actId="478"/>
          <ac:picMkLst>
            <pc:docMk/>
            <pc:sldMk cId="2017746455" sldId="272"/>
            <ac:picMk id="7" creationId="{16C47A65-F2A4-40EB-B5E0-26680A502F5F}"/>
          </ac:picMkLst>
        </pc:picChg>
        <pc:picChg chg="add mod">
          <ac:chgData name="Michał Pyclik" userId="6d1d9512d460d1ef" providerId="LiveId" clId="{3847D459-7D73-4524-962B-758CCB86723A}" dt="2021-02-21T09:45:08.355" v="2186" actId="26606"/>
          <ac:picMkLst>
            <pc:docMk/>
            <pc:sldMk cId="2017746455" sldId="272"/>
            <ac:picMk id="2050" creationId="{2CD0FEED-84AE-4073-AC38-2F907770CBE2}"/>
          </ac:picMkLst>
        </pc:picChg>
      </pc:sldChg>
      <pc:sldChg chg="addSp delSp modSp add mod setBg delDesignElem">
        <pc:chgData name="Michał Pyclik" userId="6d1d9512d460d1ef" providerId="LiveId" clId="{3847D459-7D73-4524-962B-758CCB86723A}" dt="2021-02-21T10:06:37.389" v="3747" actId="1076"/>
        <pc:sldMkLst>
          <pc:docMk/>
          <pc:sldMk cId="2935156665" sldId="273"/>
        </pc:sldMkLst>
        <pc:spChg chg="del">
          <ac:chgData name="Michał Pyclik" userId="6d1d9512d460d1ef" providerId="LiveId" clId="{3847D459-7D73-4524-962B-758CCB86723A}" dt="2021-02-21T10:03:39.991" v="3717" actId="478"/>
          <ac:spMkLst>
            <pc:docMk/>
            <pc:sldMk cId="2935156665" sldId="273"/>
            <ac:spMk id="2" creationId="{CAF01737-518B-4FF8-9E90-5C43C3F3688A}"/>
          </ac:spMkLst>
        </pc:spChg>
        <pc:spChg chg="mod">
          <ac:chgData name="Michał Pyclik" userId="6d1d9512d460d1ef" providerId="LiveId" clId="{3847D459-7D73-4524-962B-758CCB86723A}" dt="2021-02-21T10:06:37.389" v="3747" actId="1076"/>
          <ac:spMkLst>
            <pc:docMk/>
            <pc:sldMk cId="2935156665" sldId="273"/>
            <ac:spMk id="3" creationId="{1436EBC3-D4D5-4A89-9B48-F7A4500A65B7}"/>
          </ac:spMkLst>
        </pc:spChg>
        <pc:spChg chg="add del mod">
          <ac:chgData name="Michał Pyclik" userId="6d1d9512d460d1ef" providerId="LiveId" clId="{3847D459-7D73-4524-962B-758CCB86723A}" dt="2021-02-21T10:03:44.499" v="3720" actId="478"/>
          <ac:spMkLst>
            <pc:docMk/>
            <pc:sldMk cId="2935156665" sldId="273"/>
            <ac:spMk id="5" creationId="{4E8C31E2-6B1B-4046-9F5A-823DA2CC8862}"/>
          </ac:spMkLst>
        </pc:spChg>
        <pc:spChg chg="del">
          <ac:chgData name="Michał Pyclik" userId="6d1d9512d460d1ef" providerId="LiveId" clId="{3847D459-7D73-4524-962B-758CCB86723A}" dt="2021-02-21T10:03:35.396" v="3715"/>
          <ac:spMkLst>
            <pc:docMk/>
            <pc:sldMk cId="2935156665" sldId="273"/>
            <ac:spMk id="4100" creationId="{7A4CA679-3546-4E14-8FB8-F57168C37635}"/>
          </ac:spMkLst>
        </pc:spChg>
        <pc:spChg chg="del">
          <ac:chgData name="Michał Pyclik" userId="6d1d9512d460d1ef" providerId="LiveId" clId="{3847D459-7D73-4524-962B-758CCB86723A}" dt="2021-02-21T10:03:35.396" v="3715"/>
          <ac:spMkLst>
            <pc:docMk/>
            <pc:sldMk cId="2935156665" sldId="273"/>
            <ac:spMk id="4101" creationId="{44D16E90-7C64-4C04-A50A-B866A1A92B4E}"/>
          </ac:spMkLst>
        </pc:spChg>
        <pc:spChg chg="del">
          <ac:chgData name="Michał Pyclik" userId="6d1d9512d460d1ef" providerId="LiveId" clId="{3847D459-7D73-4524-962B-758CCB86723A}" dt="2021-02-21T10:03:35.396" v="3715"/>
          <ac:spMkLst>
            <pc:docMk/>
            <pc:sldMk cId="2935156665" sldId="273"/>
            <ac:spMk id="4102" creationId="{DBE4DD59-5AA2-46C6-B6A8-9B4C62D19877}"/>
          </ac:spMkLst>
        </pc:spChg>
        <pc:spChg chg="del">
          <ac:chgData name="Michał Pyclik" userId="6d1d9512d460d1ef" providerId="LiveId" clId="{3847D459-7D73-4524-962B-758CCB86723A}" dt="2021-02-21T10:03:35.396" v="3715"/>
          <ac:spMkLst>
            <pc:docMk/>
            <pc:sldMk cId="2935156665" sldId="273"/>
            <ac:spMk id="4103" creationId="{160CE81C-67DC-489E-BFFB-877C80B854DB}"/>
          </ac:spMkLst>
        </pc:spChg>
        <pc:picChg chg="del">
          <ac:chgData name="Michał Pyclik" userId="6d1d9512d460d1ef" providerId="LiveId" clId="{3847D459-7D73-4524-962B-758CCB86723A}" dt="2021-02-21T10:03:38.019" v="3716" actId="478"/>
          <ac:picMkLst>
            <pc:docMk/>
            <pc:sldMk cId="2935156665" sldId="273"/>
            <ac:picMk id="4098" creationId="{E37EF6C7-F62A-47FF-A95B-C8E036BE9019}"/>
          </ac:picMkLst>
        </pc:picChg>
        <pc:picChg chg="add mod">
          <ac:chgData name="Michał Pyclik" userId="6d1d9512d460d1ef" providerId="LiveId" clId="{3847D459-7D73-4524-962B-758CCB86723A}" dt="2021-02-21T10:06:34.379" v="3746" actId="1076"/>
          <ac:picMkLst>
            <pc:docMk/>
            <pc:sldMk cId="2935156665" sldId="273"/>
            <ac:picMk id="6146" creationId="{F1CA4FB3-D624-47AA-8119-C5795BA7DEAB}"/>
          </ac:picMkLst>
        </pc:picChg>
      </pc:sldChg>
      <pc:sldChg chg="addSp delSp modSp add mod">
        <pc:chgData name="Michał Pyclik" userId="6d1d9512d460d1ef" providerId="LiveId" clId="{3847D459-7D73-4524-962B-758CCB86723A}" dt="2021-02-21T10:07:16.219" v="3755" actId="22"/>
        <pc:sldMkLst>
          <pc:docMk/>
          <pc:sldMk cId="2969955788" sldId="274"/>
        </pc:sldMkLst>
        <pc:spChg chg="mod">
          <ac:chgData name="Michał Pyclik" userId="6d1d9512d460d1ef" providerId="LiveId" clId="{3847D459-7D73-4524-962B-758CCB86723A}" dt="2021-02-21T10:06:44.093" v="3753" actId="6549"/>
          <ac:spMkLst>
            <pc:docMk/>
            <pc:sldMk cId="2969955788" sldId="274"/>
            <ac:spMk id="3" creationId="{1436EBC3-D4D5-4A89-9B48-F7A4500A65B7}"/>
          </ac:spMkLst>
        </pc:spChg>
        <pc:spChg chg="add del">
          <ac:chgData name="Michał Pyclik" userId="6d1d9512d460d1ef" providerId="LiveId" clId="{3847D459-7D73-4524-962B-758CCB86723A}" dt="2021-02-21T10:07:16.219" v="3755" actId="22"/>
          <ac:spMkLst>
            <pc:docMk/>
            <pc:sldMk cId="2969955788" sldId="274"/>
            <ac:spMk id="4" creationId="{8460ECE1-45B0-4E95-9774-CB3F2787107E}"/>
          </ac:spMkLst>
        </pc:spChg>
      </pc:sldChg>
      <pc:sldChg chg="del">
        <pc:chgData name="Michał Pyclik" userId="6d1d9512d460d1ef" providerId="LiveId" clId="{3847D459-7D73-4524-962B-758CCB86723A}" dt="2021-02-21T09:24:14.073" v="59" actId="47"/>
        <pc:sldMkLst>
          <pc:docMk/>
          <pc:sldMk cId="1176723355" sldId="275"/>
        </pc:sldMkLst>
      </pc:sldChg>
      <pc:sldChg chg="addSp modSp add mod setBg">
        <pc:chgData name="Michał Pyclik" userId="6d1d9512d460d1ef" providerId="LiveId" clId="{3847D459-7D73-4524-962B-758CCB86723A}" dt="2021-02-21T10:08:50.980" v="3768" actId="1076"/>
        <pc:sldMkLst>
          <pc:docMk/>
          <pc:sldMk cId="3741995660" sldId="275"/>
        </pc:sldMkLst>
        <pc:spChg chg="mod ord">
          <ac:chgData name="Michał Pyclik" userId="6d1d9512d460d1ef" providerId="LiveId" clId="{3847D459-7D73-4524-962B-758CCB86723A}" dt="2021-02-21T10:08:50.980" v="3768" actId="1076"/>
          <ac:spMkLst>
            <pc:docMk/>
            <pc:sldMk cId="3741995660" sldId="275"/>
            <ac:spMk id="3" creationId="{1436EBC3-D4D5-4A89-9B48-F7A4500A65B7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1" creationId="{FBB53F82-F191-4EEB-AB7B-F69E634FA3E8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3" creationId="{8616AA08-3831-473D-B61B-89484A33CF65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5" creationId="{8431B918-3A1C-46BA-9430-CAD97D9DA0FC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7" creationId="{8400935A-2F82-4DC4-A4E1-E12EFB8C2738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9" creationId="{A3D5D599-1CAE-4C92-B5AE-8E51AF6D47C9}"/>
          </ac:spMkLst>
        </pc:spChg>
        <pc:picChg chg="add mod">
          <ac:chgData name="Michał Pyclik" userId="6d1d9512d460d1ef" providerId="LiveId" clId="{3847D459-7D73-4524-962B-758CCB86723A}" dt="2021-02-21T10:08:40.653" v="3765" actId="26606"/>
          <ac:picMkLst>
            <pc:docMk/>
            <pc:sldMk cId="3741995660" sldId="275"/>
            <ac:picMk id="7170" creationId="{6426C3C7-2A29-4E8B-9870-4DD56CC4202F}"/>
          </ac:picMkLst>
        </pc:picChg>
      </pc:sldChg>
      <pc:sldChg chg="del">
        <pc:chgData name="Michał Pyclik" userId="6d1d9512d460d1ef" providerId="LiveId" clId="{3847D459-7D73-4524-962B-758CCB86723A}" dt="2021-02-21T09:24:14.073" v="59" actId="47"/>
        <pc:sldMkLst>
          <pc:docMk/>
          <pc:sldMk cId="1988278547" sldId="276"/>
        </pc:sldMkLst>
      </pc:sldChg>
      <pc:sldChg chg="addSp modSp add mod ord setBg">
        <pc:chgData name="Michał Pyclik" userId="6d1d9512d460d1ef" providerId="LiveId" clId="{3847D459-7D73-4524-962B-758CCB86723A}" dt="2021-02-21T10:11:50.100" v="3791"/>
        <pc:sldMkLst>
          <pc:docMk/>
          <pc:sldMk cId="3979671088" sldId="276"/>
        </pc:sldMkLst>
        <pc:spChg chg="mod ord">
          <ac:chgData name="Michał Pyclik" userId="6d1d9512d460d1ef" providerId="LiveId" clId="{3847D459-7D73-4524-962B-758CCB86723A}" dt="2021-02-21T10:11:38.428" v="3789" actId="1076"/>
          <ac:spMkLst>
            <pc:docMk/>
            <pc:sldMk cId="3979671088" sldId="276"/>
            <ac:spMk id="3" creationId="{1436EBC3-D4D5-4A89-9B48-F7A4500A65B7}"/>
          </ac:spMkLst>
        </pc:spChg>
        <pc:spChg chg="add">
          <ac:chgData name="Michał Pyclik" userId="6d1d9512d460d1ef" providerId="LiveId" clId="{3847D459-7D73-4524-962B-758CCB86723A}" dt="2021-02-21T10:10:03.451" v="3773" actId="26606"/>
          <ac:spMkLst>
            <pc:docMk/>
            <pc:sldMk cId="3979671088" sldId="276"/>
            <ac:spMk id="71" creationId="{1BB56EB9-078F-4952-AC1F-149C7A0AE4D5}"/>
          </ac:spMkLst>
        </pc:spChg>
        <pc:spChg chg="add">
          <ac:chgData name="Michał Pyclik" userId="6d1d9512d460d1ef" providerId="LiveId" clId="{3847D459-7D73-4524-962B-758CCB86723A}" dt="2021-02-21T10:10:03.451" v="3773" actId="26606"/>
          <ac:spMkLst>
            <pc:docMk/>
            <pc:sldMk cId="3979671088" sldId="276"/>
            <ac:spMk id="73" creationId="{10058680-D07C-4893-B2B7-91543F18AB32}"/>
          </ac:spMkLst>
        </pc:spChg>
        <pc:spChg chg="add">
          <ac:chgData name="Michał Pyclik" userId="6d1d9512d460d1ef" providerId="LiveId" clId="{3847D459-7D73-4524-962B-758CCB86723A}" dt="2021-02-21T10:10:03.451" v="3773" actId="26606"/>
          <ac:spMkLst>
            <pc:docMk/>
            <pc:sldMk cId="3979671088" sldId="276"/>
            <ac:spMk id="75" creationId="{7B42427A-0A1F-4A55-8705-D9179F1E0CFB}"/>
          </ac:spMkLst>
        </pc:spChg>
        <pc:spChg chg="add">
          <ac:chgData name="Michał Pyclik" userId="6d1d9512d460d1ef" providerId="LiveId" clId="{3847D459-7D73-4524-962B-758CCB86723A}" dt="2021-02-21T10:10:03.451" v="3773" actId="26606"/>
          <ac:spMkLst>
            <pc:docMk/>
            <pc:sldMk cId="3979671088" sldId="276"/>
            <ac:spMk id="77" creationId="{EE54A6FE-D8CB-48A3-900B-053D4EBD3B85}"/>
          </ac:spMkLst>
        </pc:spChg>
        <pc:picChg chg="add mod">
          <ac:chgData name="Michał Pyclik" userId="6d1d9512d460d1ef" providerId="LiveId" clId="{3847D459-7D73-4524-962B-758CCB86723A}" dt="2021-02-21T10:10:03.451" v="3773" actId="26606"/>
          <ac:picMkLst>
            <pc:docMk/>
            <pc:sldMk cId="3979671088" sldId="276"/>
            <ac:picMk id="8194" creationId="{2016CD7D-4746-45FD-B482-FE7F601864D5}"/>
          </ac:picMkLst>
        </pc:picChg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2186532816" sldId="277"/>
        </pc:sldMkLst>
      </pc:sldChg>
      <pc:sldChg chg="addSp delSp modSp add mod setBg setClrOvrMap delDesignElem">
        <pc:chgData name="Michał Pyclik" userId="6d1d9512d460d1ef" providerId="LiveId" clId="{3847D459-7D73-4524-962B-758CCB86723A}" dt="2021-02-21T10:14:40.494" v="3894"/>
        <pc:sldMkLst>
          <pc:docMk/>
          <pc:sldMk cId="3935485713" sldId="277"/>
        </pc:sldMkLst>
        <pc:spChg chg="add mod">
          <ac:chgData name="Michał Pyclik" userId="6d1d9512d460d1ef" providerId="LiveId" clId="{3847D459-7D73-4524-962B-758CCB86723A}" dt="2021-02-21T10:14:40.494" v="3894"/>
          <ac:spMkLst>
            <pc:docMk/>
            <pc:sldMk cId="3935485713" sldId="277"/>
            <ac:spMk id="2" creationId="{7456459A-3C78-4855-BE64-11D825A320AA}"/>
          </ac:spMkLst>
        </pc:spChg>
        <pc:spChg chg="mod ord">
          <ac:chgData name="Michał Pyclik" userId="6d1d9512d460d1ef" providerId="LiveId" clId="{3847D459-7D73-4524-962B-758CCB86723A}" dt="2021-02-21T10:14:10.466" v="3892" actId="1076"/>
          <ac:spMkLst>
            <pc:docMk/>
            <pc:sldMk cId="3935485713" sldId="277"/>
            <ac:spMk id="3" creationId="{1436EBC3-D4D5-4A89-9B48-F7A4500A65B7}"/>
          </ac:spMkLst>
        </pc:spChg>
        <pc:spChg chg="del">
          <ac:chgData name="Michał Pyclik" userId="6d1d9512d460d1ef" providerId="LiveId" clId="{3847D459-7D73-4524-962B-758CCB86723A}" dt="2021-02-21T10:12:43.022" v="3793"/>
          <ac:spMkLst>
            <pc:docMk/>
            <pc:sldMk cId="3935485713" sldId="277"/>
            <ac:spMk id="71" creationId="{1BB56EB9-078F-4952-AC1F-149C7A0AE4D5}"/>
          </ac:spMkLst>
        </pc:spChg>
        <pc:spChg chg="del">
          <ac:chgData name="Michał Pyclik" userId="6d1d9512d460d1ef" providerId="LiveId" clId="{3847D459-7D73-4524-962B-758CCB86723A}" dt="2021-02-21T10:12:43.022" v="3793"/>
          <ac:spMkLst>
            <pc:docMk/>
            <pc:sldMk cId="3935485713" sldId="277"/>
            <ac:spMk id="73" creationId="{10058680-D07C-4893-B2B7-91543F18AB32}"/>
          </ac:spMkLst>
        </pc:spChg>
        <pc:spChg chg="del">
          <ac:chgData name="Michał Pyclik" userId="6d1d9512d460d1ef" providerId="LiveId" clId="{3847D459-7D73-4524-962B-758CCB86723A}" dt="2021-02-21T10:12:43.022" v="3793"/>
          <ac:spMkLst>
            <pc:docMk/>
            <pc:sldMk cId="3935485713" sldId="277"/>
            <ac:spMk id="75" creationId="{7B42427A-0A1F-4A55-8705-D9179F1E0CFB}"/>
          </ac:spMkLst>
        </pc:spChg>
        <pc:spChg chg="del">
          <ac:chgData name="Michał Pyclik" userId="6d1d9512d460d1ef" providerId="LiveId" clId="{3847D459-7D73-4524-962B-758CCB86723A}" dt="2021-02-21T10:12:43.022" v="3793"/>
          <ac:spMkLst>
            <pc:docMk/>
            <pc:sldMk cId="3935485713" sldId="277"/>
            <ac:spMk id="77" creationId="{EE54A6FE-D8CB-48A3-900B-053D4EBD3B85}"/>
          </ac:spMkLst>
        </pc:spChg>
        <pc:spChg chg="add">
          <ac:chgData name="Michał Pyclik" userId="6d1d9512d460d1ef" providerId="LiveId" clId="{3847D459-7D73-4524-962B-758CCB86723A}" dt="2021-02-21T10:12:56.301" v="3796" actId="26606"/>
          <ac:spMkLst>
            <pc:docMk/>
            <pc:sldMk cId="3935485713" sldId="277"/>
            <ac:spMk id="9220" creationId="{B8DD2392-397B-48BF-BEFA-EA1FB881CA85}"/>
          </ac:spMkLst>
        </pc:spChg>
        <pc:picChg chg="del">
          <ac:chgData name="Michał Pyclik" userId="6d1d9512d460d1ef" providerId="LiveId" clId="{3847D459-7D73-4524-962B-758CCB86723A}" dt="2021-02-21T10:12:44.821" v="3794" actId="478"/>
          <ac:picMkLst>
            <pc:docMk/>
            <pc:sldMk cId="3935485713" sldId="277"/>
            <ac:picMk id="8194" creationId="{2016CD7D-4746-45FD-B482-FE7F601864D5}"/>
          </ac:picMkLst>
        </pc:picChg>
        <pc:picChg chg="add mod">
          <ac:chgData name="Michał Pyclik" userId="6d1d9512d460d1ef" providerId="LiveId" clId="{3847D459-7D73-4524-962B-758CCB86723A}" dt="2021-02-21T10:12:56.301" v="3796" actId="26606"/>
          <ac:picMkLst>
            <pc:docMk/>
            <pc:sldMk cId="3935485713" sldId="277"/>
            <ac:picMk id="9218" creationId="{F380D3E3-8B5F-4C65-8363-75F11019846C}"/>
          </ac:picMkLst>
        </pc:picChg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1145147882" sldId="278"/>
        </pc:sldMkLst>
      </pc:sldChg>
      <pc:sldChg chg="addSp delSp modSp new mod modClrScheme chgLayout">
        <pc:chgData name="Michał Pyclik" userId="6d1d9512d460d1ef" providerId="LiveId" clId="{3847D459-7D73-4524-962B-758CCB86723A}" dt="2021-02-21T10:16:14.527" v="3903" actId="1076"/>
        <pc:sldMkLst>
          <pc:docMk/>
          <pc:sldMk cId="2724666507" sldId="278"/>
        </pc:sldMkLst>
        <pc:spChg chg="del">
          <ac:chgData name="Michał Pyclik" userId="6d1d9512d460d1ef" providerId="LiveId" clId="{3847D459-7D73-4524-962B-758CCB86723A}" dt="2021-02-21T10:15:33.471" v="3896" actId="700"/>
          <ac:spMkLst>
            <pc:docMk/>
            <pc:sldMk cId="2724666507" sldId="278"/>
            <ac:spMk id="2" creationId="{13AC77D9-7690-4E59-929C-CE928D2F45F3}"/>
          </ac:spMkLst>
        </pc:spChg>
        <pc:spChg chg="del">
          <ac:chgData name="Michał Pyclik" userId="6d1d9512d460d1ef" providerId="LiveId" clId="{3847D459-7D73-4524-962B-758CCB86723A}" dt="2021-02-21T10:15:33.471" v="3896" actId="700"/>
          <ac:spMkLst>
            <pc:docMk/>
            <pc:sldMk cId="2724666507" sldId="278"/>
            <ac:spMk id="3" creationId="{64AA7621-99AD-4A85-8D9F-DEC81541D4D3}"/>
          </ac:spMkLst>
        </pc:spChg>
        <pc:picChg chg="add mod">
          <ac:chgData name="Michał Pyclik" userId="6d1d9512d460d1ef" providerId="LiveId" clId="{3847D459-7D73-4524-962B-758CCB86723A}" dt="2021-02-21T10:15:48.832" v="3898" actId="1076"/>
          <ac:picMkLst>
            <pc:docMk/>
            <pc:sldMk cId="2724666507" sldId="278"/>
            <ac:picMk id="10242" creationId="{02ABEDB3-555C-4AFD-AC24-822D977FA9FD}"/>
          </ac:picMkLst>
        </pc:picChg>
        <pc:picChg chg="add mod">
          <ac:chgData name="Michał Pyclik" userId="6d1d9512d460d1ef" providerId="LiveId" clId="{3847D459-7D73-4524-962B-758CCB86723A}" dt="2021-02-21T10:16:14.527" v="3903" actId="1076"/>
          <ac:picMkLst>
            <pc:docMk/>
            <pc:sldMk cId="2724666507" sldId="278"/>
            <ac:picMk id="10244" creationId="{0F028597-1D9A-49A7-B232-AC95D952BD66}"/>
          </ac:picMkLst>
        </pc:picChg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822721035" sldId="279"/>
        </pc:sldMkLst>
      </pc:sldChg>
      <pc:sldChg chg="addSp modSp new mod setBg">
        <pc:chgData name="Michał Pyclik" userId="6d1d9512d460d1ef" providerId="LiveId" clId="{3847D459-7D73-4524-962B-758CCB86723A}" dt="2021-02-21T10:17:28.180" v="3908" actId="26606"/>
        <pc:sldMkLst>
          <pc:docMk/>
          <pc:sldMk cId="3962220981" sldId="279"/>
        </pc:sldMkLst>
        <pc:spChg chg="add">
          <ac:chgData name="Michał Pyclik" userId="6d1d9512d460d1ef" providerId="LiveId" clId="{3847D459-7D73-4524-962B-758CCB86723A}" dt="2021-02-21T10:17:28.180" v="3908" actId="26606"/>
          <ac:spMkLst>
            <pc:docMk/>
            <pc:sldMk cId="3962220981" sldId="279"/>
            <ac:spMk id="71" creationId="{A4308965-434A-4011-8316-8ABEFFED04CD}"/>
          </ac:spMkLst>
        </pc:spChg>
        <pc:spChg chg="add">
          <ac:chgData name="Michał Pyclik" userId="6d1d9512d460d1ef" providerId="LiveId" clId="{3847D459-7D73-4524-962B-758CCB86723A}" dt="2021-02-21T10:17:28.180" v="3908" actId="26606"/>
          <ac:spMkLst>
            <pc:docMk/>
            <pc:sldMk cId="3962220981" sldId="279"/>
            <ac:spMk id="73" creationId="{1C910B0D-8E24-46E7-93D7-329948C60D98}"/>
          </ac:spMkLst>
        </pc:spChg>
        <pc:spChg chg="add">
          <ac:chgData name="Michał Pyclik" userId="6d1d9512d460d1ef" providerId="LiveId" clId="{3847D459-7D73-4524-962B-758CCB86723A}" dt="2021-02-21T10:17:28.180" v="3908" actId="26606"/>
          <ac:spMkLst>
            <pc:docMk/>
            <pc:sldMk cId="3962220981" sldId="279"/>
            <ac:spMk id="75" creationId="{FF215A71-CFAF-4964-A613-D07F75FC1A61}"/>
          </ac:spMkLst>
        </pc:spChg>
        <pc:picChg chg="add mod ord">
          <ac:chgData name="Michał Pyclik" userId="6d1d9512d460d1ef" providerId="LiveId" clId="{3847D459-7D73-4524-962B-758CCB86723A}" dt="2021-02-21T10:17:28.180" v="3908" actId="26606"/>
          <ac:picMkLst>
            <pc:docMk/>
            <pc:sldMk cId="3962220981" sldId="279"/>
            <ac:picMk id="3" creationId="{B9FB0EA0-FC37-4D2F-8996-8C48431F2BF3}"/>
          </ac:picMkLst>
        </pc:picChg>
        <pc:picChg chg="add mod">
          <ac:chgData name="Michał Pyclik" userId="6d1d9512d460d1ef" providerId="LiveId" clId="{3847D459-7D73-4524-962B-758CCB86723A}" dt="2021-02-21T10:17:28.180" v="3908" actId="26606"/>
          <ac:picMkLst>
            <pc:docMk/>
            <pc:sldMk cId="3962220981" sldId="279"/>
            <ac:picMk id="11266" creationId="{88686E11-92DC-4710-B978-B2639908B8D9}"/>
          </ac:picMkLst>
        </pc:picChg>
      </pc:sldChg>
      <pc:sldChg chg="addSp delSp modSp add mod setBg setClrOvrMap">
        <pc:chgData name="Michał Pyclik" userId="6d1d9512d460d1ef" providerId="LiveId" clId="{3847D459-7D73-4524-962B-758CCB86723A}" dt="2021-02-21T10:23:11.137" v="3966" actId="26606"/>
        <pc:sldMkLst>
          <pc:docMk/>
          <pc:sldMk cId="145783809" sldId="280"/>
        </pc:sldMkLst>
        <pc:spChg chg="mod">
          <ac:chgData name="Michał Pyclik" userId="6d1d9512d460d1ef" providerId="LiveId" clId="{3847D459-7D73-4524-962B-758CCB86723A}" dt="2021-02-21T10:23:11.137" v="3966" actId="26606"/>
          <ac:spMkLst>
            <pc:docMk/>
            <pc:sldMk cId="145783809" sldId="280"/>
            <ac:spMk id="2" creationId="{CAF01737-518B-4FF8-9E90-5C43C3F3688A}"/>
          </ac:spMkLst>
        </pc:spChg>
        <pc:spChg chg="mod">
          <ac:chgData name="Michał Pyclik" userId="6d1d9512d460d1ef" providerId="LiveId" clId="{3847D459-7D73-4524-962B-758CCB86723A}" dt="2021-02-21T10:23:11.137" v="3966" actId="26606"/>
          <ac:spMkLst>
            <pc:docMk/>
            <pc:sldMk cId="145783809" sldId="280"/>
            <ac:spMk id="3" creationId="{1436EBC3-D4D5-4A89-9B48-F7A4500A65B7}"/>
          </ac:spMkLst>
        </pc:spChg>
        <pc:spChg chg="add">
          <ac:chgData name="Michał Pyclik" userId="6d1d9512d460d1ef" providerId="LiveId" clId="{3847D459-7D73-4524-962B-758CCB86723A}" dt="2021-02-21T10:23:11.137" v="3966" actId="26606"/>
          <ac:spMkLst>
            <pc:docMk/>
            <pc:sldMk cId="145783809" sldId="280"/>
            <ac:spMk id="73" creationId="{B8DD2392-397B-48BF-BEFA-EA1FB881CA85}"/>
          </ac:spMkLst>
        </pc:spChg>
        <pc:picChg chg="add del">
          <ac:chgData name="Michał Pyclik" userId="6d1d9512d460d1ef" providerId="LiveId" clId="{3847D459-7D73-4524-962B-758CCB86723A}" dt="2021-02-21T10:22:52.836" v="3964" actId="478"/>
          <ac:picMkLst>
            <pc:docMk/>
            <pc:sldMk cId="145783809" sldId="280"/>
            <ac:picMk id="1026" creationId="{1909DEB0-7E4B-4218-85CE-5B94C10DE16A}"/>
          </ac:picMkLst>
        </pc:picChg>
        <pc:picChg chg="add mod ord">
          <ac:chgData name="Michał Pyclik" userId="6d1d9512d460d1ef" providerId="LiveId" clId="{3847D459-7D73-4524-962B-758CCB86723A}" dt="2021-02-21T10:23:11.137" v="3966" actId="26606"/>
          <ac:picMkLst>
            <pc:docMk/>
            <pc:sldMk cId="145783809" sldId="280"/>
            <ac:picMk id="1028" creationId="{FF86BA68-3403-47D6-B3A3-CFE2B6D7D1EC}"/>
          </ac:picMkLst>
        </pc:picChg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2674259235" sldId="280"/>
        </pc:sldMkLst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3833164298" sldId="281"/>
        </pc:sldMkLst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3355446597" sldId="282"/>
        </pc:sldMkLst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209958311" sldId="283"/>
        </pc:sldMkLst>
      </pc:sldChg>
    </pc:docChg>
  </pc:docChgLst>
  <pc:docChgLst>
    <pc:chgData name="Michał Pyclik" userId="6d1d9512d460d1ef" providerId="LiveId" clId="{F8A3673C-5DBA-4535-A294-4B24266F0B70}"/>
    <pc:docChg chg="undo custSel addSld modSld">
      <pc:chgData name="Michał Pyclik" userId="6d1d9512d460d1ef" providerId="LiveId" clId="{F8A3673C-5DBA-4535-A294-4B24266F0B70}" dt="2021-02-20T09:51:53.796" v="281" actId="27636"/>
      <pc:docMkLst>
        <pc:docMk/>
      </pc:docMkLst>
      <pc:sldChg chg="addSp delSp modSp add mod setBg delDesignElem">
        <pc:chgData name="Michał Pyclik" userId="6d1d9512d460d1ef" providerId="LiveId" clId="{F8A3673C-5DBA-4535-A294-4B24266F0B70}" dt="2021-02-20T09:47:19.032" v="138" actId="26606"/>
        <pc:sldMkLst>
          <pc:docMk/>
          <pc:sldMk cId="2307278001" sldId="272"/>
        </pc:sldMkLst>
        <pc:spChg chg="mod or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3" creationId="{1436EBC3-D4D5-4A89-9B48-F7A4500A65B7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1" creationId="{1BB56EB9-078F-4952-AC1F-149C7A0AE4D5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3" creationId="{10058680-D07C-4893-B2B7-91543F18AB32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5" creationId="{7B42427A-0A1F-4A55-8705-D9179F1E0CFB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7" creationId="{EE54A6FE-D8CB-48A3-900B-053D4EBD3B85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192" creationId="{1BB56EB9-078F-4952-AC1F-149C7A0AE4D5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193" creationId="{10058680-D07C-4893-B2B7-91543F18AB32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195" creationId="{EE54A6FE-D8CB-48A3-900B-053D4EBD3B85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3079" creationId="{7B42427A-0A1F-4A55-8705-D9179F1E0CFB}"/>
          </ac:spMkLst>
        </pc:spChg>
        <pc:picChg chg="add mod">
          <ac:chgData name="Michał Pyclik" userId="6d1d9512d460d1ef" providerId="LiveId" clId="{F8A3673C-5DBA-4535-A294-4B24266F0B70}" dt="2021-02-20T09:47:19.032" v="138" actId="26606"/>
          <ac:picMkLst>
            <pc:docMk/>
            <pc:sldMk cId="2307278001" sldId="272"/>
            <ac:picMk id="1026" creationId="{DB952018-6E23-4640-B375-E7F500BF708B}"/>
          </ac:picMkLst>
        </pc:picChg>
        <pc:picChg chg="del">
          <ac:chgData name="Michał Pyclik" userId="6d1d9512d460d1ef" providerId="LiveId" clId="{F8A3673C-5DBA-4535-A294-4B24266F0B70}" dt="2021-02-20T09:47:15.594" v="136" actId="478"/>
          <ac:picMkLst>
            <pc:docMk/>
            <pc:sldMk cId="2307278001" sldId="272"/>
            <ac:picMk id="3074" creationId="{09E86D1F-260B-41F1-A63B-F4AF707F5E85}"/>
          </ac:picMkLst>
        </pc:picChg>
      </pc:sldChg>
      <pc:sldChg chg="addSp delSp modSp add mod setBg delDesignElem">
        <pc:chgData name="Michał Pyclik" userId="6d1d9512d460d1ef" providerId="LiveId" clId="{F8A3673C-5DBA-4535-A294-4B24266F0B70}" dt="2021-02-20T09:51:46.944" v="276" actId="27636"/>
        <pc:sldMkLst>
          <pc:docMk/>
          <pc:sldMk cId="3796038916" sldId="273"/>
        </pc:sldMkLst>
        <pc:spChg chg="mod">
          <ac:chgData name="Michał Pyclik" userId="6d1d9512d460d1ef" providerId="LiveId" clId="{F8A3673C-5DBA-4535-A294-4B24266F0B70}" dt="2021-02-20T09:51:46.944" v="276" actId="27636"/>
          <ac:spMkLst>
            <pc:docMk/>
            <pc:sldMk cId="3796038916" sldId="273"/>
            <ac:spMk id="3" creationId="{1436EBC3-D4D5-4A89-9B48-F7A4500A65B7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1" creationId="{1BB56EB9-078F-4952-AC1F-149C7A0AE4D5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3" creationId="{10058680-D07C-4893-B2B7-91543F18AB32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5" creationId="{7B42427A-0A1F-4A55-8705-D9179F1E0CFB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7" creationId="{EE54A6FE-D8CB-48A3-900B-053D4EBD3B85}"/>
          </ac:spMkLst>
        </pc:spChg>
        <pc:picChg chg="add mod">
          <ac:chgData name="Michał Pyclik" userId="6d1d9512d460d1ef" providerId="LiveId" clId="{F8A3673C-5DBA-4535-A294-4B24266F0B70}" dt="2021-02-20T09:50:22.304" v="171"/>
          <ac:picMkLst>
            <pc:docMk/>
            <pc:sldMk cId="3796038916" sldId="273"/>
            <ac:picMk id="9" creationId="{7B41E9B5-F127-45ED-926D-7B1A52922E09}"/>
          </ac:picMkLst>
        </pc:picChg>
        <pc:picChg chg="del">
          <ac:chgData name="Michał Pyclik" userId="6d1d9512d460d1ef" providerId="LiveId" clId="{F8A3673C-5DBA-4535-A294-4B24266F0B70}" dt="2021-02-20T09:50:22.048" v="170" actId="478"/>
          <ac:picMkLst>
            <pc:docMk/>
            <pc:sldMk cId="3796038916" sldId="273"/>
            <ac:picMk id="1026" creationId="{DB952018-6E23-4640-B375-E7F500BF708B}"/>
          </ac:picMkLst>
        </pc:picChg>
      </pc:sldChg>
      <pc:sldChg chg="addSp delSp modSp add mod setBg">
        <pc:chgData name="Michał Pyclik" userId="6d1d9512d460d1ef" providerId="LiveId" clId="{F8A3673C-5DBA-4535-A294-4B24266F0B70}" dt="2021-02-20T09:51:53.796" v="281" actId="27636"/>
        <pc:sldMkLst>
          <pc:docMk/>
          <pc:sldMk cId="4198340864" sldId="274"/>
        </pc:sldMkLst>
        <pc:spChg chg="mod">
          <ac:chgData name="Michał Pyclik" userId="6d1d9512d460d1ef" providerId="LiveId" clId="{F8A3673C-5DBA-4535-A294-4B24266F0B70}" dt="2021-02-20T09:49:19.592" v="162" actId="26606"/>
          <ac:spMkLst>
            <pc:docMk/>
            <pc:sldMk cId="4198340864" sldId="274"/>
            <ac:spMk id="2" creationId="{CAF01737-518B-4FF8-9E90-5C43C3F3688A}"/>
          </ac:spMkLst>
        </pc:spChg>
        <pc:spChg chg="mod ord">
          <ac:chgData name="Michał Pyclik" userId="6d1d9512d460d1ef" providerId="LiveId" clId="{F8A3673C-5DBA-4535-A294-4B24266F0B70}" dt="2021-02-20T09:51:53.796" v="281" actId="27636"/>
          <ac:spMkLst>
            <pc:docMk/>
            <pc:sldMk cId="4198340864" sldId="274"/>
            <ac:spMk id="3" creationId="{1436EBC3-D4D5-4A89-9B48-F7A4500A65B7}"/>
          </ac:spMkLst>
        </pc:spChg>
        <pc:spChg chg="add del">
          <ac:chgData name="Michał Pyclik" userId="6d1d9512d460d1ef" providerId="LiveId" clId="{F8A3673C-5DBA-4535-A294-4B24266F0B70}" dt="2021-02-20T09:49:19.592" v="162" actId="26606"/>
          <ac:spMkLst>
            <pc:docMk/>
            <pc:sldMk cId="4198340864" sldId="274"/>
            <ac:spMk id="71" creationId="{504BED40-EAF7-4E55-AFF7-2CD840EBD3AA}"/>
          </ac:spMkLst>
        </pc:spChg>
        <pc:spChg chg="add del">
          <ac:chgData name="Michał Pyclik" userId="6d1d9512d460d1ef" providerId="LiveId" clId="{F8A3673C-5DBA-4535-A294-4B24266F0B70}" dt="2021-02-20T09:49:19.592" v="162" actId="26606"/>
          <ac:spMkLst>
            <pc:docMk/>
            <pc:sldMk cId="4198340864" sldId="274"/>
            <ac:spMk id="73" creationId="{F367CCF1-BB1E-41CF-8499-94A870C33EFA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75" creationId="{7B42427A-0A1F-4A55-8705-D9179F1E0CFB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77" creationId="{EE54A6FE-D8CB-48A3-900B-053D4EBD3B85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38" creationId="{1BB56EB9-078F-4952-AC1F-149C7A0AE4D5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40" creationId="{10058680-D07C-4893-B2B7-91543F18AB32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42" creationId="{7B42427A-0A1F-4A55-8705-D9179F1E0CFB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44" creationId="{EE54A6FE-D8CB-48A3-900B-053D4EBD3B85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2052" creationId="{1BB56EB9-078F-4952-AC1F-149C7A0AE4D5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2053" creationId="{10058680-D07C-4893-B2B7-91543F18AB32}"/>
          </ac:spMkLst>
        </pc:spChg>
        <pc:picChg chg="add mod">
          <ac:chgData name="Michał Pyclik" userId="6d1d9512d460d1ef" providerId="LiveId" clId="{F8A3673C-5DBA-4535-A294-4B24266F0B70}" dt="2021-02-20T09:50:31.348" v="173" actId="26606"/>
          <ac:picMkLst>
            <pc:docMk/>
            <pc:sldMk cId="4198340864" sldId="274"/>
            <ac:picMk id="4" creationId="{F4466DDF-93B8-4A2F-8413-8F8A59DDC539}"/>
          </ac:picMkLst>
        </pc:picChg>
        <pc:picChg chg="del">
          <ac:chgData name="Michał Pyclik" userId="6d1d9512d460d1ef" providerId="LiveId" clId="{F8A3673C-5DBA-4535-A294-4B24266F0B70}" dt="2021-02-20T09:49:16.240" v="159" actId="478"/>
          <ac:picMkLst>
            <pc:docMk/>
            <pc:sldMk cId="4198340864" sldId="274"/>
            <ac:picMk id="1026" creationId="{DB952018-6E23-4640-B375-E7F500BF708B}"/>
          </ac:picMkLst>
        </pc:picChg>
        <pc:picChg chg="add del mod">
          <ac:chgData name="Michał Pyclik" userId="6d1d9512d460d1ef" providerId="LiveId" clId="{F8A3673C-5DBA-4535-A294-4B24266F0B70}" dt="2021-02-20T09:50:19.220" v="169" actId="21"/>
          <ac:picMkLst>
            <pc:docMk/>
            <pc:sldMk cId="4198340864" sldId="274"/>
            <ac:picMk id="2050" creationId="{9EE15002-DCB0-402B-BE24-430FFD2D80C5}"/>
          </ac:picMkLst>
        </pc:picChg>
      </pc:sldChg>
    </pc:docChg>
  </pc:docChgLst>
  <pc:docChgLst>
    <pc:chgData name="Michał Pyclik" userId="6d1d9512d460d1ef" providerId="LiveId" clId="{F0E62B67-3424-4A0E-8225-F772BACBFACD}"/>
    <pc:docChg chg="undo redo custSel addSld delSld modSld sldOrd">
      <pc:chgData name="Michał Pyclik" userId="6d1d9512d460d1ef" providerId="LiveId" clId="{F0E62B67-3424-4A0E-8225-F772BACBFACD}" dt="2021-02-20T17:15:07.074" v="3405"/>
      <pc:docMkLst>
        <pc:docMk/>
      </pc:docMkLst>
      <pc:sldChg chg="addSp delSp modSp mod setClrOvrMap">
        <pc:chgData name="Michał Pyclik" userId="6d1d9512d460d1ef" providerId="LiveId" clId="{F0E62B67-3424-4A0E-8225-F772BACBFACD}" dt="2021-02-20T16:18:40.389" v="81" actId="26606"/>
        <pc:sldMkLst>
          <pc:docMk/>
          <pc:sldMk cId="2514764940" sldId="256"/>
        </pc:sldMkLst>
        <pc:spChg chg="mod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2" creationId="{71424E59-C207-4CD6-8833-3AE780C449A5}"/>
          </ac:spMkLst>
        </pc:spChg>
        <pc:spChg chg="mod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3" creationId="{8AEDDC77-F044-4F79-86A8-26223888E29B}"/>
          </ac:spMkLst>
        </pc:spChg>
        <pc:spChg chg="del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9" creationId="{26B4480E-B7FF-4481-890E-043A69AE6FE2}"/>
          </ac:spMkLst>
        </pc:spChg>
        <pc:spChg chg="del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11" creationId="{64C13BAB-7C00-4D21-A857-E3D41C0A2A66}"/>
          </ac:spMkLst>
        </pc:spChg>
        <pc:spChg chg="del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13" creationId="{1F1FF39A-AC3C-4066-9D4C-519AA22812EA}"/>
          </ac:spMkLst>
        </pc:spChg>
        <pc:spChg chg="add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19" creationId="{007891EC-4501-44ED-A8C8-B11B6DB767AB}"/>
          </ac:spMkLst>
        </pc:spChg>
        <pc:picChg chg="del">
          <ac:chgData name="Michał Pyclik" userId="6d1d9512d460d1ef" providerId="LiveId" clId="{F0E62B67-3424-4A0E-8225-F772BACBFACD}" dt="2021-02-20T16:18:27.272" v="80" actId="478"/>
          <ac:picMkLst>
            <pc:docMk/>
            <pc:sldMk cId="2514764940" sldId="256"/>
            <ac:picMk id="4" creationId="{E42DCF20-A656-48C0-8B92-1EA8268B1736}"/>
          </ac:picMkLst>
        </pc:picChg>
        <pc:picChg chg="add">
          <ac:chgData name="Michał Pyclik" userId="6d1d9512d460d1ef" providerId="LiveId" clId="{F0E62B67-3424-4A0E-8225-F772BACBFACD}" dt="2021-02-20T16:18:40.389" v="81" actId="26606"/>
          <ac:picMkLst>
            <pc:docMk/>
            <pc:sldMk cId="2514764940" sldId="256"/>
            <ac:picMk id="15" creationId="{F0C2BE22-7810-418E-ACDB-46EE1AEC4438}"/>
          </ac:picMkLst>
        </pc:picChg>
        <pc:cxnChg chg="add">
          <ac:chgData name="Michał Pyclik" userId="6d1d9512d460d1ef" providerId="LiveId" clId="{F0E62B67-3424-4A0E-8225-F772BACBFACD}" dt="2021-02-20T16:18:40.389" v="81" actId="26606"/>
          <ac:cxnSpMkLst>
            <pc:docMk/>
            <pc:sldMk cId="2514764940" sldId="256"/>
            <ac:cxnSpMk id="21" creationId="{34E5597F-CE67-4085-9548-E6A8036DA3BB}"/>
          </ac:cxnSpMkLst>
        </pc:cxnChg>
      </pc:sldChg>
      <pc:sldChg chg="modSp mod">
        <pc:chgData name="Michał Pyclik" userId="6d1d9512d460d1ef" providerId="LiveId" clId="{F0E62B67-3424-4A0E-8225-F772BACBFACD}" dt="2021-02-20T16:23:42.979" v="572" actId="20577"/>
        <pc:sldMkLst>
          <pc:docMk/>
          <pc:sldMk cId="1072895490" sldId="258"/>
        </pc:sldMkLst>
        <pc:spChg chg="mod">
          <ac:chgData name="Michał Pyclik" userId="6d1d9512d460d1ef" providerId="LiveId" clId="{F0E62B67-3424-4A0E-8225-F772BACBFACD}" dt="2021-02-20T16:23:42.979" v="572" actId="20577"/>
          <ac:spMkLst>
            <pc:docMk/>
            <pc:sldMk cId="1072895490" sldId="258"/>
            <ac:spMk id="3" creationId="{1436EBC3-D4D5-4A89-9B48-F7A4500A65B7}"/>
          </ac:spMkLst>
        </pc:spChg>
      </pc:sldChg>
      <pc:sldChg chg="modSp mod">
        <pc:chgData name="Michał Pyclik" userId="6d1d9512d460d1ef" providerId="LiveId" clId="{F0E62B67-3424-4A0E-8225-F772BACBFACD}" dt="2021-02-20T16:42:53.698" v="2282" actId="20577"/>
        <pc:sldMkLst>
          <pc:docMk/>
          <pc:sldMk cId="2215824991" sldId="259"/>
        </pc:sldMkLst>
        <pc:spChg chg="mod">
          <ac:chgData name="Michał Pyclik" userId="6d1d9512d460d1ef" providerId="LiveId" clId="{F0E62B67-3424-4A0E-8225-F772BACBFACD}" dt="2021-02-20T16:42:53.698" v="2282" actId="20577"/>
          <ac:spMkLst>
            <pc:docMk/>
            <pc:sldMk cId="2215824991" sldId="259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F0E62B67-3424-4A0E-8225-F772BACBFACD}" dt="2021-02-20T16:27:10.771" v="985" actId="20577"/>
        <pc:sldMkLst>
          <pc:docMk/>
          <pc:sldMk cId="4293560084" sldId="260"/>
        </pc:sldMkLst>
        <pc:spChg chg="mod">
          <ac:chgData name="Michał Pyclik" userId="6d1d9512d460d1ef" providerId="LiveId" clId="{F0E62B67-3424-4A0E-8225-F772BACBFACD}" dt="2021-02-20T16:25:02.181" v="584" actId="1076"/>
          <ac:spMkLst>
            <pc:docMk/>
            <pc:sldMk cId="4293560084" sldId="260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27:10.771" v="985" actId="20577"/>
          <ac:spMkLst>
            <pc:docMk/>
            <pc:sldMk cId="4293560084" sldId="260"/>
            <ac:spMk id="3" creationId="{1436EBC3-D4D5-4A89-9B48-F7A4500A65B7}"/>
          </ac:spMkLst>
        </pc:spChg>
        <pc:spChg chg="del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71" creationId="{504BED40-EAF7-4E55-AFF7-2CD840EBD3AA}"/>
          </ac:spMkLst>
        </pc:spChg>
        <pc:spChg chg="del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73" creationId="{F367CCF1-BB1E-41CF-8499-94A870C33EFA}"/>
          </ac:spMkLst>
        </pc:spChg>
        <pc:spChg chg="add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78" creationId="{3CED7894-4F62-4A6C-8DB5-DB5BE08E9C03}"/>
          </ac:spMkLst>
        </pc:spChg>
        <pc:spChg chg="add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80" creationId="{E536F3B4-50F6-4C52-8F76-4EB1214719DC}"/>
          </ac:spMkLst>
        </pc:spChg>
        <pc:picChg chg="add mod">
          <ac:chgData name="Michał Pyclik" userId="6d1d9512d460d1ef" providerId="LiveId" clId="{F0E62B67-3424-4A0E-8225-F772BACBFACD}" dt="2021-02-20T16:24:54.880" v="581" actId="14100"/>
          <ac:picMkLst>
            <pc:docMk/>
            <pc:sldMk cId="4293560084" sldId="260"/>
            <ac:picMk id="5" creationId="{5264E1FF-AF4D-4783-AB5C-086C1E6435DF}"/>
          </ac:picMkLst>
        </pc:picChg>
        <pc:picChg chg="del">
          <ac:chgData name="Michał Pyclik" userId="6d1d9512d460d1ef" providerId="LiveId" clId="{F0E62B67-3424-4A0E-8225-F772BACBFACD}" dt="2021-02-20T16:24:04.825" v="576" actId="478"/>
          <ac:picMkLst>
            <pc:docMk/>
            <pc:sldMk cId="4293560084" sldId="260"/>
            <ac:picMk id="1026" creationId="{09AC5C19-E239-42D1-A630-81F3147C18F3}"/>
          </ac:picMkLst>
        </pc:picChg>
      </pc:sldChg>
      <pc:sldChg chg="modSp">
        <pc:chgData name="Michał Pyclik" userId="6d1d9512d460d1ef" providerId="LiveId" clId="{F0E62B67-3424-4A0E-8225-F772BACBFACD}" dt="2021-02-20T16:39:15.148" v="1828" actId="5793"/>
        <pc:sldMkLst>
          <pc:docMk/>
          <pc:sldMk cId="501137874" sldId="261"/>
        </pc:sldMkLst>
        <pc:graphicFrameChg chg="mod">
          <ac:chgData name="Michał Pyclik" userId="6d1d9512d460d1ef" providerId="LiveId" clId="{F0E62B67-3424-4A0E-8225-F772BACBFACD}" dt="2021-02-20T16:39:15.148" v="1828" actId="5793"/>
          <ac:graphicFrameMkLst>
            <pc:docMk/>
            <pc:sldMk cId="501137874" sldId="261"/>
            <ac:graphicFrameMk id="6" creationId="{F09277A2-25A7-43A4-80C6-D79664AEEEE5}"/>
          </ac:graphicFrameMkLst>
        </pc:graphicFrameChg>
      </pc:sldChg>
      <pc:sldChg chg="addSp delSp modSp mod">
        <pc:chgData name="Michał Pyclik" userId="6d1d9512d460d1ef" providerId="LiveId" clId="{F0E62B67-3424-4A0E-8225-F772BACBFACD}" dt="2021-02-20T17:00:01.726" v="2889" actId="22"/>
        <pc:sldMkLst>
          <pc:docMk/>
          <pc:sldMk cId="3819317856" sldId="262"/>
        </pc:sldMkLst>
        <pc:spChg chg="mod">
          <ac:chgData name="Michał Pyclik" userId="6d1d9512d460d1ef" providerId="LiveId" clId="{F0E62B67-3424-4A0E-8225-F772BACBFACD}" dt="2021-02-20T16:57:07.359" v="2872" actId="1076"/>
          <ac:spMkLst>
            <pc:docMk/>
            <pc:sldMk cId="3819317856" sldId="262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57:16.799" v="2876" actId="14100"/>
          <ac:spMkLst>
            <pc:docMk/>
            <pc:sldMk cId="3819317856" sldId="262"/>
            <ac:spMk id="3" creationId="{1436EBC3-D4D5-4A89-9B48-F7A4500A65B7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1" creationId="{1BB56EB9-078F-4952-AC1F-149C7A0AE4D5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3" creationId="{10058680-D07C-4893-B2B7-91543F18AB32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5" creationId="{7B42427A-0A1F-4A55-8705-D9179F1E0CFB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7" creationId="{EE54A6FE-D8CB-48A3-900B-053D4EBD3B85}"/>
          </ac:spMkLst>
        </pc:spChg>
        <pc:spChg chg="add del">
          <ac:chgData name="Michał Pyclik" userId="6d1d9512d460d1ef" providerId="LiveId" clId="{F0E62B67-3424-4A0E-8225-F772BACBFACD}" dt="2021-02-20T16:56:55.169" v="2869" actId="26606"/>
          <ac:spMkLst>
            <pc:docMk/>
            <pc:sldMk cId="3819317856" sldId="262"/>
            <ac:spMk id="82" creationId="{18FFF8BA-E008-4068-851C-2CED296AC5C1}"/>
          </ac:spMkLst>
        </pc:spChg>
        <pc:spChg chg="add del">
          <ac:chgData name="Michał Pyclik" userId="6d1d9512d460d1ef" providerId="LiveId" clId="{F0E62B67-3424-4A0E-8225-F772BACBFACD}" dt="2021-02-20T16:56:55.169" v="2869" actId="26606"/>
          <ac:spMkLst>
            <pc:docMk/>
            <pc:sldMk cId="3819317856" sldId="262"/>
            <ac:spMk id="84" creationId="{832B0DA7-13B0-4805-B9BD-9BFACCB233CC}"/>
          </ac:spMkLst>
        </pc:spChg>
        <pc:spChg chg="add del">
          <ac:chgData name="Michał Pyclik" userId="6d1d9512d460d1ef" providerId="LiveId" clId="{F0E62B67-3424-4A0E-8225-F772BACBFACD}" dt="2021-02-20T16:56:55.169" v="2869" actId="26606"/>
          <ac:spMkLst>
            <pc:docMk/>
            <pc:sldMk cId="3819317856" sldId="262"/>
            <ac:spMk id="86" creationId="{D5D17921-1EF4-488E-A9AA-AC6B7F3CE91D}"/>
          </ac:spMkLst>
        </pc:spChg>
        <pc:picChg chg="add del">
          <ac:chgData name="Michał Pyclik" userId="6d1d9512d460d1ef" providerId="LiveId" clId="{F0E62B67-3424-4A0E-8225-F772BACBFACD}" dt="2021-02-20T16:56:32.846" v="2864" actId="21"/>
          <ac:picMkLst>
            <pc:docMk/>
            <pc:sldMk cId="3819317856" sldId="262"/>
            <ac:picMk id="4" creationId="{338899CE-A6B4-4F90-B8CE-8FAD20EFB12F}"/>
          </ac:picMkLst>
        </pc:picChg>
        <pc:picChg chg="add del">
          <ac:chgData name="Michał Pyclik" userId="6d1d9512d460d1ef" providerId="LiveId" clId="{F0E62B67-3424-4A0E-8225-F772BACBFACD}" dt="2021-02-20T17:00:01.726" v="2889" actId="22"/>
          <ac:picMkLst>
            <pc:docMk/>
            <pc:sldMk cId="3819317856" sldId="262"/>
            <ac:picMk id="6" creationId="{A0B2BE8F-6152-419F-8484-AC1962AC6E61}"/>
          </ac:picMkLst>
        </pc:picChg>
        <pc:picChg chg="add mod or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13" creationId="{910B823F-B7E0-494A-AC47-C30468A80B37}"/>
          </ac:picMkLst>
        </pc:picChg>
        <pc:picChg chg="del">
          <ac:chgData name="Michał Pyclik" userId="6d1d9512d460d1ef" providerId="LiveId" clId="{F0E62B67-3424-4A0E-8225-F772BACBFACD}" dt="2021-02-20T16:51:00.163" v="2779" actId="478"/>
          <ac:picMkLst>
            <pc:docMk/>
            <pc:sldMk cId="3819317856" sldId="262"/>
            <ac:picMk id="2050" creationId="{6351E997-8026-42AC-B0EA-E18BD2277F98}"/>
          </ac:picMkLst>
        </pc:picChg>
        <pc:picChg chg="add mod or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2052" creationId="{AB46E432-C85E-485A-AF92-8028E3FB416F}"/>
          </ac:picMkLst>
        </pc:picChg>
        <pc:picChg chg="add mo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2054" creationId="{CCCC720B-0557-4584-B79B-C862D1937EDF}"/>
          </ac:picMkLst>
        </pc:picChg>
        <pc:picChg chg="add mo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2056" creationId="{268F8ECE-8FF4-4412-A906-BA116BD29151}"/>
          </ac:picMkLst>
        </pc:picChg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1047792802" sldId="263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131707787" sldId="264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3303905113" sldId="265"/>
        </pc:sldMkLst>
      </pc:sldChg>
      <pc:sldChg chg="addSp delSp modSp mod">
        <pc:chgData name="Michał Pyclik" userId="6d1d9512d460d1ef" providerId="LiveId" clId="{F0E62B67-3424-4A0E-8225-F772BACBFACD}" dt="2021-02-20T17:09:48.782" v="3158" actId="478"/>
        <pc:sldMkLst>
          <pc:docMk/>
          <pc:sldMk cId="4112880361" sldId="266"/>
        </pc:sldMkLst>
        <pc:spChg chg="add del mod">
          <ac:chgData name="Michał Pyclik" userId="6d1d9512d460d1ef" providerId="LiveId" clId="{F0E62B67-3424-4A0E-8225-F772BACBFACD}" dt="2021-02-20T17:09:45.655" v="3157" actId="21"/>
          <ac:spMkLst>
            <pc:docMk/>
            <pc:sldMk cId="4112880361" sldId="266"/>
            <ac:spMk id="3" creationId="{1436EBC3-D4D5-4A89-9B48-F7A4500A65B7}"/>
          </ac:spMkLst>
        </pc:spChg>
        <pc:spChg chg="add del mod">
          <ac:chgData name="Michał Pyclik" userId="6d1d9512d460d1ef" providerId="LiveId" clId="{F0E62B67-3424-4A0E-8225-F772BACBFACD}" dt="2021-02-20T17:09:45.655" v="3157" actId="21"/>
          <ac:spMkLst>
            <pc:docMk/>
            <pc:sldMk cId="4112880361" sldId="266"/>
            <ac:spMk id="4" creationId="{4FF9A650-C1F3-4EB5-898E-DE614F79EFBF}"/>
          </ac:spMkLst>
        </pc:spChg>
        <pc:picChg chg="add del">
          <ac:chgData name="Michał Pyclik" userId="6d1d9512d460d1ef" providerId="LiveId" clId="{F0E62B67-3424-4A0E-8225-F772BACBFACD}" dt="2021-02-20T17:09:48.782" v="3158" actId="478"/>
          <ac:picMkLst>
            <pc:docMk/>
            <pc:sldMk cId="4112880361" sldId="266"/>
            <ac:picMk id="5122" creationId="{B98666D4-3226-4989-852D-CD63A656CAFB}"/>
          </ac:picMkLst>
        </pc:picChg>
      </pc:sldChg>
      <pc:sldChg chg="modSp mod">
        <pc:chgData name="Michał Pyclik" userId="6d1d9512d460d1ef" providerId="LiveId" clId="{F0E62B67-3424-4A0E-8225-F772BACBFACD}" dt="2021-02-20T16:50:55.178" v="2778" actId="12385"/>
        <pc:sldMkLst>
          <pc:docMk/>
          <pc:sldMk cId="317403593" sldId="267"/>
        </pc:sldMkLst>
        <pc:graphicFrameChg chg="modGraphic">
          <ac:chgData name="Michał Pyclik" userId="6d1d9512d460d1ef" providerId="LiveId" clId="{F0E62B67-3424-4A0E-8225-F772BACBFACD}" dt="2021-02-20T16:50:55.178" v="2778" actId="12385"/>
          <ac:graphicFrameMkLst>
            <pc:docMk/>
            <pc:sldMk cId="317403593" sldId="267"/>
            <ac:graphicFrameMk id="4" creationId="{2DAC36D0-22D1-4339-A80C-E12B8AC26343}"/>
          </ac:graphicFrameMkLst>
        </pc:graphicFrameChg>
      </pc:sldChg>
      <pc:sldChg chg="addSp modSp mod">
        <pc:chgData name="Michał Pyclik" userId="6d1d9512d460d1ef" providerId="LiveId" clId="{F0E62B67-3424-4A0E-8225-F772BACBFACD}" dt="2021-02-20T16:49:24.488" v="2561" actId="1076"/>
        <pc:sldMkLst>
          <pc:docMk/>
          <pc:sldMk cId="7603465" sldId="268"/>
        </pc:sldMkLst>
        <pc:graphicFrameChg chg="mod">
          <ac:chgData name="Michał Pyclik" userId="6d1d9512d460d1ef" providerId="LiveId" clId="{F0E62B67-3424-4A0E-8225-F772BACBFACD}" dt="2021-02-20T16:49:15.567" v="2558" actId="1076"/>
          <ac:graphicFrameMkLst>
            <pc:docMk/>
            <pc:sldMk cId="7603465" sldId="268"/>
            <ac:graphicFrameMk id="5" creationId="{74A04B68-57E9-4FCE-B704-596A0C78503A}"/>
          </ac:graphicFrameMkLst>
        </pc:graphicFrameChg>
        <pc:picChg chg="add mod">
          <ac:chgData name="Michał Pyclik" userId="6d1d9512d460d1ef" providerId="LiveId" clId="{F0E62B67-3424-4A0E-8225-F772BACBFACD}" dt="2021-02-20T16:49:24.488" v="2561" actId="1076"/>
          <ac:picMkLst>
            <pc:docMk/>
            <pc:sldMk cId="7603465" sldId="268"/>
            <ac:picMk id="1026" creationId="{F62257E3-B0C0-4F15-89A9-E56F77A55798}"/>
          </ac:picMkLst>
        </pc:picChg>
      </pc:sldChg>
      <pc:sldChg chg="modSp mod">
        <pc:chgData name="Michał Pyclik" userId="6d1d9512d460d1ef" providerId="LiveId" clId="{F0E62B67-3424-4A0E-8225-F772BACBFACD}" dt="2021-02-20T16:50:37.686" v="2776" actId="20577"/>
        <pc:sldMkLst>
          <pc:docMk/>
          <pc:sldMk cId="163805568" sldId="269"/>
        </pc:sldMkLst>
        <pc:spChg chg="mod">
          <ac:chgData name="Michał Pyclik" userId="6d1d9512d460d1ef" providerId="LiveId" clId="{F0E62B67-3424-4A0E-8225-F772BACBFACD}" dt="2021-02-20T16:50:37.686" v="2776" actId="20577"/>
          <ac:spMkLst>
            <pc:docMk/>
            <pc:sldMk cId="163805568" sldId="269"/>
            <ac:spMk id="3" creationId="{1436EBC3-D4D5-4A89-9B48-F7A4500A65B7}"/>
          </ac:spMkLst>
        </pc:spChg>
      </pc:sldChg>
      <pc:sldChg chg="modSp">
        <pc:chgData name="Michał Pyclik" userId="6d1d9512d460d1ef" providerId="LiveId" clId="{F0E62B67-3424-4A0E-8225-F772BACBFACD}" dt="2021-02-20T16:42:39.306" v="2280" actId="20577"/>
        <pc:sldMkLst>
          <pc:docMk/>
          <pc:sldMk cId="1657431875" sldId="270"/>
        </pc:sldMkLst>
        <pc:graphicFrameChg chg="mod">
          <ac:chgData name="Michał Pyclik" userId="6d1d9512d460d1ef" providerId="LiveId" clId="{F0E62B67-3424-4A0E-8225-F772BACBFACD}" dt="2021-02-20T16:42:39.306" v="2280" actId="20577"/>
          <ac:graphicFrameMkLst>
            <pc:docMk/>
            <pc:sldMk cId="1657431875" sldId="270"/>
            <ac:graphicFrameMk id="6" creationId="{F09277A2-25A7-43A4-80C6-D79664AEEEE5}"/>
          </ac:graphicFrameMkLst>
        </pc:graphicFrameChg>
      </pc:sldChg>
      <pc:sldChg chg="del">
        <pc:chgData name="Michał Pyclik" userId="6d1d9512d460d1ef" providerId="LiveId" clId="{F0E62B67-3424-4A0E-8225-F772BACBFACD}" dt="2021-02-20T16:23:59.047" v="575" actId="47"/>
        <pc:sldMkLst>
          <pc:docMk/>
          <pc:sldMk cId="716369762" sldId="271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2307278001" sldId="272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3796038916" sldId="273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4198340864" sldId="274"/>
        </pc:sldMkLst>
      </pc:sldChg>
      <pc:sldChg chg="addSp delSp modSp add mod setBg delDesignElem">
        <pc:chgData name="Michał Pyclik" userId="6d1d9512d460d1ef" providerId="LiveId" clId="{F0E62B67-3424-4A0E-8225-F772BACBFACD}" dt="2021-02-20T16:31:33.714" v="1524" actId="20577"/>
        <pc:sldMkLst>
          <pc:docMk/>
          <pc:sldMk cId="1176723355" sldId="275"/>
        </pc:sldMkLst>
        <pc:spChg chg="mod">
          <ac:chgData name="Michał Pyclik" userId="6d1d9512d460d1ef" providerId="LiveId" clId="{F0E62B67-3424-4A0E-8225-F772BACBFACD}" dt="2021-02-20T16:27:43.126" v="991" actId="26606"/>
          <ac:spMkLst>
            <pc:docMk/>
            <pc:sldMk cId="1176723355" sldId="275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31:33.714" v="1524" actId="20577"/>
          <ac:spMkLst>
            <pc:docMk/>
            <pc:sldMk cId="1176723355" sldId="275"/>
            <ac:spMk id="3" creationId="{1436EBC3-D4D5-4A89-9B48-F7A4500A65B7}"/>
          </ac:spMkLst>
        </pc:spChg>
        <pc:spChg chg="del">
          <ac:chgData name="Michał Pyclik" userId="6d1d9512d460d1ef" providerId="LiveId" clId="{F0E62B67-3424-4A0E-8225-F772BACBFACD}" dt="2021-02-20T16:27:18.759" v="987"/>
          <ac:spMkLst>
            <pc:docMk/>
            <pc:sldMk cId="1176723355" sldId="275"/>
            <ac:spMk id="78" creationId="{3CED7894-4F62-4A6C-8DB5-DB5BE08E9C03}"/>
          </ac:spMkLst>
        </pc:spChg>
        <pc:spChg chg="del">
          <ac:chgData name="Michał Pyclik" userId="6d1d9512d460d1ef" providerId="LiveId" clId="{F0E62B67-3424-4A0E-8225-F772BACBFACD}" dt="2021-02-20T16:27:18.759" v="987"/>
          <ac:spMkLst>
            <pc:docMk/>
            <pc:sldMk cId="1176723355" sldId="275"/>
            <ac:spMk id="80" creationId="{E536F3B4-50F6-4C52-8F76-4EB1214719DC}"/>
          </ac:spMkLst>
        </pc:spChg>
        <pc:picChg chg="del">
          <ac:chgData name="Michał Pyclik" userId="6d1d9512d460d1ef" providerId="LiveId" clId="{F0E62B67-3424-4A0E-8225-F772BACBFACD}" dt="2021-02-20T16:27:37.921" v="988" actId="478"/>
          <ac:picMkLst>
            <pc:docMk/>
            <pc:sldMk cId="1176723355" sldId="275"/>
            <ac:picMk id="5" creationId="{5264E1FF-AF4D-4783-AB5C-086C1E6435DF}"/>
          </ac:picMkLst>
        </pc:picChg>
        <pc:picChg chg="add mod">
          <ac:chgData name="Michał Pyclik" userId="6d1d9512d460d1ef" providerId="LiveId" clId="{F0E62B67-3424-4A0E-8225-F772BACBFACD}" dt="2021-02-20T16:27:43.126" v="991" actId="26606"/>
          <ac:picMkLst>
            <pc:docMk/>
            <pc:sldMk cId="1176723355" sldId="275"/>
            <ac:picMk id="6" creationId="{87D29B00-E5AD-486C-BAEC-78C24981E219}"/>
          </ac:picMkLst>
        </pc:picChg>
      </pc:sldChg>
      <pc:sldChg chg="addSp delSp modSp add mod setBg">
        <pc:chgData name="Michał Pyclik" userId="6d1d9512d460d1ef" providerId="LiveId" clId="{F0E62B67-3424-4A0E-8225-F772BACBFACD}" dt="2021-02-20T16:33:24.007" v="1579" actId="14100"/>
        <pc:sldMkLst>
          <pc:docMk/>
          <pc:sldMk cId="1988278547" sldId="276"/>
        </pc:sldMkLst>
        <pc:spChg chg="mod">
          <ac:chgData name="Michał Pyclik" userId="6d1d9512d460d1ef" providerId="LiveId" clId="{F0E62B67-3424-4A0E-8225-F772BACBFACD}" dt="2021-02-20T16:33:16.454" v="1577" actId="26606"/>
          <ac:spMkLst>
            <pc:docMk/>
            <pc:sldMk cId="1988278547" sldId="276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33:24.007" v="1579" actId="14100"/>
          <ac:spMkLst>
            <pc:docMk/>
            <pc:sldMk cId="1988278547" sldId="276"/>
            <ac:spMk id="3" creationId="{1436EBC3-D4D5-4A89-9B48-F7A4500A65B7}"/>
          </ac:spMkLst>
        </pc:spChg>
        <pc:spChg chg="add">
          <ac:chgData name="Michał Pyclik" userId="6d1d9512d460d1ef" providerId="LiveId" clId="{F0E62B67-3424-4A0E-8225-F772BACBFACD}" dt="2021-02-20T16:33:16.454" v="1577" actId="26606"/>
          <ac:spMkLst>
            <pc:docMk/>
            <pc:sldMk cId="1988278547" sldId="276"/>
            <ac:spMk id="10" creationId="{3CED7894-4F62-4A6C-8DB5-DB5BE08E9C03}"/>
          </ac:spMkLst>
        </pc:spChg>
        <pc:spChg chg="add">
          <ac:chgData name="Michał Pyclik" userId="6d1d9512d460d1ef" providerId="LiveId" clId="{F0E62B67-3424-4A0E-8225-F772BACBFACD}" dt="2021-02-20T16:33:16.454" v="1577" actId="26606"/>
          <ac:spMkLst>
            <pc:docMk/>
            <pc:sldMk cId="1988278547" sldId="276"/>
            <ac:spMk id="12" creationId="{E536F3B4-50F6-4C52-8F76-4EB1214719DC}"/>
          </ac:spMkLst>
        </pc:spChg>
        <pc:picChg chg="add mod">
          <ac:chgData name="Michał Pyclik" userId="6d1d9512d460d1ef" providerId="LiveId" clId="{F0E62B67-3424-4A0E-8225-F772BACBFACD}" dt="2021-02-20T16:33:19.829" v="1578" actId="14100"/>
          <ac:picMkLst>
            <pc:docMk/>
            <pc:sldMk cId="1988278547" sldId="276"/>
            <ac:picMk id="5" creationId="{B4052B5C-3C1C-4A26-AAD1-CCC5446310C5}"/>
          </ac:picMkLst>
        </pc:picChg>
        <pc:picChg chg="del">
          <ac:chgData name="Michał Pyclik" userId="6d1d9512d460d1ef" providerId="LiveId" clId="{F0E62B67-3424-4A0E-8225-F772BACBFACD}" dt="2021-02-20T16:33:07.116" v="1574" actId="478"/>
          <ac:picMkLst>
            <pc:docMk/>
            <pc:sldMk cId="1988278547" sldId="276"/>
            <ac:picMk id="6" creationId="{87D29B00-E5AD-486C-BAEC-78C24981E219}"/>
          </ac:picMkLst>
        </pc:picChg>
      </pc:sldChg>
      <pc:sldChg chg="addSp delSp modSp add mod setBg delDesignElem">
        <pc:chgData name="Michał Pyclik" userId="6d1d9512d460d1ef" providerId="LiveId" clId="{F0E62B67-3424-4A0E-8225-F772BACBFACD}" dt="2021-02-20T16:56:16.573" v="2862" actId="27636"/>
        <pc:sldMkLst>
          <pc:docMk/>
          <pc:sldMk cId="2186532816" sldId="277"/>
        </pc:sldMkLst>
        <pc:spChg chg="del">
          <ac:chgData name="Michał Pyclik" userId="6d1d9512d460d1ef" providerId="LiveId" clId="{F0E62B67-3424-4A0E-8225-F772BACBFACD}" dt="2021-02-20T16:54:24.412" v="2827" actId="478"/>
          <ac:spMkLst>
            <pc:docMk/>
            <pc:sldMk cId="2186532816" sldId="277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56:16.573" v="2862" actId="27636"/>
          <ac:spMkLst>
            <pc:docMk/>
            <pc:sldMk cId="2186532816" sldId="277"/>
            <ac:spMk id="3" creationId="{1436EBC3-D4D5-4A89-9B48-F7A4500A65B7}"/>
          </ac:spMkLst>
        </pc:spChg>
        <pc:spChg chg="add del mod">
          <ac:chgData name="Michał Pyclik" userId="6d1d9512d460d1ef" providerId="LiveId" clId="{F0E62B67-3424-4A0E-8225-F772BACBFACD}" dt="2021-02-20T16:54:26.710" v="2828" actId="478"/>
          <ac:spMkLst>
            <pc:docMk/>
            <pc:sldMk cId="2186532816" sldId="277"/>
            <ac:spMk id="5" creationId="{14976D83-7E4B-45A2-8A29-A158033FA642}"/>
          </ac:spMkLst>
        </pc:spChg>
        <pc:spChg chg="del">
          <ac:chgData name="Michał Pyclik" userId="6d1d9512d460d1ef" providerId="LiveId" clId="{F0E62B67-3424-4A0E-8225-F772BACBFACD}" dt="2021-02-20T16:54:22.032" v="2826"/>
          <ac:spMkLst>
            <pc:docMk/>
            <pc:sldMk cId="2186532816" sldId="277"/>
            <ac:spMk id="82" creationId="{18FFF8BA-E008-4068-851C-2CED296AC5C1}"/>
          </ac:spMkLst>
        </pc:spChg>
        <pc:spChg chg="del">
          <ac:chgData name="Michał Pyclik" userId="6d1d9512d460d1ef" providerId="LiveId" clId="{F0E62B67-3424-4A0E-8225-F772BACBFACD}" dt="2021-02-20T16:54:22.032" v="2826"/>
          <ac:spMkLst>
            <pc:docMk/>
            <pc:sldMk cId="2186532816" sldId="277"/>
            <ac:spMk id="84" creationId="{832B0DA7-13B0-4805-B9BD-9BFACCB233CC}"/>
          </ac:spMkLst>
        </pc:spChg>
        <pc:spChg chg="del">
          <ac:chgData name="Michał Pyclik" userId="6d1d9512d460d1ef" providerId="LiveId" clId="{F0E62B67-3424-4A0E-8225-F772BACBFACD}" dt="2021-02-20T16:54:22.032" v="2826"/>
          <ac:spMkLst>
            <pc:docMk/>
            <pc:sldMk cId="2186532816" sldId="277"/>
            <ac:spMk id="86" creationId="{D5D17921-1EF4-488E-A9AA-AC6B7F3CE91D}"/>
          </ac:spMkLst>
        </pc:spChg>
      </pc:sldChg>
      <pc:sldChg chg="add">
        <pc:chgData name="Michał Pyclik" userId="6d1d9512d460d1ef" providerId="LiveId" clId="{F0E62B67-3424-4A0E-8225-F772BACBFACD}" dt="2021-02-20T16:57:22.150" v="2877"/>
        <pc:sldMkLst>
          <pc:docMk/>
          <pc:sldMk cId="1145147882" sldId="278"/>
        </pc:sldMkLst>
      </pc:sldChg>
      <pc:sldChg chg="addSp delSp modSp add mod ord setBg setClrOvrMap">
        <pc:chgData name="Michał Pyclik" userId="6d1d9512d460d1ef" providerId="LiveId" clId="{F0E62B67-3424-4A0E-8225-F772BACBFACD}" dt="2021-02-20T17:08:31.926" v="3150"/>
        <pc:sldMkLst>
          <pc:docMk/>
          <pc:sldMk cId="822721035" sldId="279"/>
        </pc:sldMkLst>
        <pc:spChg chg="del">
          <ac:chgData name="Michał Pyclik" userId="6d1d9512d460d1ef" providerId="LiveId" clId="{F0E62B67-3424-4A0E-8225-F772BACBFACD}" dt="2021-02-20T17:00:10.847" v="2892" actId="478"/>
          <ac:spMkLst>
            <pc:docMk/>
            <pc:sldMk cId="822721035" sldId="279"/>
            <ac:spMk id="2" creationId="{CAF01737-518B-4FF8-9E90-5C43C3F3688A}"/>
          </ac:spMkLst>
        </pc:spChg>
        <pc:spChg chg="del mod">
          <ac:chgData name="Michał Pyclik" userId="6d1d9512d460d1ef" providerId="LiveId" clId="{F0E62B67-3424-4A0E-8225-F772BACBFACD}" dt="2021-02-20T17:00:58.357" v="2899" actId="22"/>
          <ac:spMkLst>
            <pc:docMk/>
            <pc:sldMk cId="822721035" sldId="279"/>
            <ac:spMk id="3" creationId="{1436EBC3-D4D5-4A89-9B48-F7A4500A65B7}"/>
          </ac:spMkLst>
        </pc:spChg>
        <pc:spChg chg="add del mod">
          <ac:chgData name="Michał Pyclik" userId="6d1d9512d460d1ef" providerId="LiveId" clId="{F0E62B67-3424-4A0E-8225-F772BACBFACD}" dt="2021-02-20T17:00:16.687" v="2897" actId="478"/>
          <ac:spMkLst>
            <pc:docMk/>
            <pc:sldMk cId="822721035" sldId="279"/>
            <ac:spMk id="5" creationId="{7EBE4BE4-78A1-4152-9859-FECD7DB39FB3}"/>
          </ac:spMkLst>
        </pc:spChg>
        <pc:spChg chg="add mod">
          <ac:chgData name="Michał Pyclik" userId="6d1d9512d460d1ef" providerId="LiveId" clId="{F0E62B67-3424-4A0E-8225-F772BACBFACD}" dt="2021-02-20T17:03:02.056" v="3116" actId="14100"/>
          <ac:spMkLst>
            <pc:docMk/>
            <pc:sldMk cId="822721035" sldId="279"/>
            <ac:spMk id="15" creationId="{F3B3CD43-D71A-4277-843D-1A6E13F8CCB7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18" creationId="{336151B4-BF0C-4090-9C11-F44C695E0FF2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20" creationId="{54B2A828-059F-4139-8976-1EC84C3B8B64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22" creationId="{8FBDBC94-F6D2-42A5-9AA2-51F848C9B699}"/>
          </ac:spMkLst>
        </pc:spChg>
        <pc:spChg chg="add del">
          <ac:chgData name="Michał Pyclik" userId="6d1d9512d460d1ef" providerId="LiveId" clId="{F0E62B67-3424-4A0E-8225-F772BACBFACD}" dt="2021-02-20T17:03:51.258" v="3120" actId="22"/>
          <ac:spMkLst>
            <pc:docMk/>
            <pc:sldMk cId="822721035" sldId="279"/>
            <ac:spMk id="23" creationId="{6D78E413-8F78-4248-80F3-F2F05704632A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24" creationId="{F7A6A388-3D02-439B-8C27-E25E6A032294}"/>
          </ac:spMkLst>
        </pc:spChg>
        <pc:picChg chg="add mod">
          <ac:chgData name="Michał Pyclik" userId="6d1d9512d460d1ef" providerId="LiveId" clId="{F0E62B67-3424-4A0E-8225-F772BACBFACD}" dt="2021-02-20T17:01:37.752" v="2901" actId="26606"/>
          <ac:picMkLst>
            <pc:docMk/>
            <pc:sldMk cId="822721035" sldId="279"/>
            <ac:picMk id="7" creationId="{4269C4A0-4EA5-46F5-A122-95783783D12E}"/>
          </ac:picMkLst>
        </pc:picChg>
        <pc:picChg chg="add mod ord">
          <ac:chgData name="Michał Pyclik" userId="6d1d9512d460d1ef" providerId="LiveId" clId="{F0E62B67-3424-4A0E-8225-F772BACBFACD}" dt="2021-02-20T17:01:37.752" v="2901" actId="26606"/>
          <ac:picMkLst>
            <pc:docMk/>
            <pc:sldMk cId="822721035" sldId="279"/>
            <ac:picMk id="9" creationId="{769CE92E-2653-46BA-A6E5-E172E2F84631}"/>
          </ac:picMkLst>
        </pc:picChg>
        <pc:picChg chg="add mod">
          <ac:chgData name="Michał Pyclik" userId="6d1d9512d460d1ef" providerId="LiveId" clId="{F0E62B67-3424-4A0E-8225-F772BACBFACD}" dt="2021-02-20T17:01:37.752" v="2901" actId="26606"/>
          <ac:picMkLst>
            <pc:docMk/>
            <pc:sldMk cId="822721035" sldId="279"/>
            <ac:picMk id="11" creationId="{B37131F2-4CE2-48CE-91A6-2A50A15A2B1E}"/>
          </ac:picMkLst>
        </pc:picChg>
        <pc:picChg chg="del">
          <ac:chgData name="Michał Pyclik" userId="6d1d9512d460d1ef" providerId="LiveId" clId="{F0E62B67-3424-4A0E-8225-F772BACBFACD}" dt="2021-02-20T17:00:12.922" v="2895" actId="478"/>
          <ac:picMkLst>
            <pc:docMk/>
            <pc:sldMk cId="822721035" sldId="279"/>
            <ac:picMk id="13" creationId="{910B823F-B7E0-494A-AC47-C30468A80B37}"/>
          </ac:picMkLst>
        </pc:picChg>
        <pc:picChg chg="del mod">
          <ac:chgData name="Michał Pyclik" userId="6d1d9512d460d1ef" providerId="LiveId" clId="{F0E62B67-3424-4A0E-8225-F772BACBFACD}" dt="2021-02-20T17:08:31.926" v="3150"/>
          <ac:picMkLst>
            <pc:docMk/>
            <pc:sldMk cId="822721035" sldId="279"/>
            <ac:picMk id="14" creationId="{2CA51CC7-F0DA-466D-92CE-733EEE3A5A83}"/>
          </ac:picMkLst>
        </pc:picChg>
        <pc:picChg chg="del">
          <ac:chgData name="Michał Pyclik" userId="6d1d9512d460d1ef" providerId="LiveId" clId="{F0E62B67-3424-4A0E-8225-F772BACBFACD}" dt="2021-02-20T17:00:12.314" v="2894" actId="478"/>
          <ac:picMkLst>
            <pc:docMk/>
            <pc:sldMk cId="822721035" sldId="279"/>
            <ac:picMk id="2052" creationId="{AB46E432-C85E-485A-AF92-8028E3FB416F}"/>
          </ac:picMkLst>
        </pc:picChg>
        <pc:picChg chg="del">
          <ac:chgData name="Michał Pyclik" userId="6d1d9512d460d1ef" providerId="LiveId" clId="{F0E62B67-3424-4A0E-8225-F772BACBFACD}" dt="2021-02-20T17:00:11.706" v="2893" actId="478"/>
          <ac:picMkLst>
            <pc:docMk/>
            <pc:sldMk cId="822721035" sldId="279"/>
            <ac:picMk id="2054" creationId="{CCCC720B-0557-4584-B79B-C862D1937EDF}"/>
          </ac:picMkLst>
        </pc:picChg>
        <pc:picChg chg="del">
          <ac:chgData name="Michał Pyclik" userId="6d1d9512d460d1ef" providerId="LiveId" clId="{F0E62B67-3424-4A0E-8225-F772BACBFACD}" dt="2021-02-20T17:00:13.659" v="2896" actId="478"/>
          <ac:picMkLst>
            <pc:docMk/>
            <pc:sldMk cId="822721035" sldId="279"/>
            <ac:picMk id="2056" creationId="{268F8ECE-8FF4-4412-A906-BA116BD29151}"/>
          </ac:picMkLst>
        </pc:picChg>
      </pc:sldChg>
      <pc:sldChg chg="modSp add mod ord">
        <pc:chgData name="Michał Pyclik" userId="6d1d9512d460d1ef" providerId="LiveId" clId="{F0E62B67-3424-4A0E-8225-F772BACBFACD}" dt="2021-02-20T17:15:07.074" v="3405"/>
        <pc:sldMkLst>
          <pc:docMk/>
          <pc:sldMk cId="2674259235" sldId="280"/>
        </pc:sldMkLst>
        <pc:spChg chg="mod">
          <ac:chgData name="Michał Pyclik" userId="6d1d9512d460d1ef" providerId="LiveId" clId="{F0E62B67-3424-4A0E-8225-F772BACBFACD}" dt="2021-02-20T17:05:15.974" v="3131"/>
          <ac:spMkLst>
            <pc:docMk/>
            <pc:sldMk cId="2674259235" sldId="280"/>
            <ac:spMk id="3" creationId="{1436EBC3-D4D5-4A89-9B48-F7A4500A65B7}"/>
          </ac:spMkLst>
        </pc:spChg>
      </pc:sldChg>
      <pc:sldChg chg="addSp delSp modSp new mod setBg">
        <pc:chgData name="Michał Pyclik" userId="6d1d9512d460d1ef" providerId="LiveId" clId="{F0E62B67-3424-4A0E-8225-F772BACBFACD}" dt="2021-02-20T17:07:49.400" v="3149" actId="26606"/>
        <pc:sldMkLst>
          <pc:docMk/>
          <pc:sldMk cId="3833164298" sldId="281"/>
        </pc:sldMkLst>
        <pc:spChg chg="add">
          <ac:chgData name="Michał Pyclik" userId="6d1d9512d460d1ef" providerId="LiveId" clId="{F0E62B67-3424-4A0E-8225-F772BACBFACD}" dt="2021-02-20T17:07:49.400" v="3149" actId="26606"/>
          <ac:spMkLst>
            <pc:docMk/>
            <pc:sldMk cId="3833164298" sldId="281"/>
            <ac:spMk id="75" creationId="{57886309-8F28-488F-8BA9-0BF7494C8DDC}"/>
          </ac:spMkLst>
        </pc:spChg>
        <pc:spChg chg="add">
          <ac:chgData name="Michał Pyclik" userId="6d1d9512d460d1ef" providerId="LiveId" clId="{F0E62B67-3424-4A0E-8225-F772BACBFACD}" dt="2021-02-20T17:07:49.400" v="3149" actId="26606"/>
          <ac:spMkLst>
            <pc:docMk/>
            <pc:sldMk cId="3833164298" sldId="281"/>
            <ac:spMk id="77" creationId="{10D5ABE4-8A47-4A84-9DB4-CCB7A3D42258}"/>
          </ac:spMkLst>
        </pc:spChg>
        <pc:spChg chg="add">
          <ac:chgData name="Michał Pyclik" userId="6d1d9512d460d1ef" providerId="LiveId" clId="{F0E62B67-3424-4A0E-8225-F772BACBFACD}" dt="2021-02-20T17:07:49.400" v="3149" actId="26606"/>
          <ac:spMkLst>
            <pc:docMk/>
            <pc:sldMk cId="3833164298" sldId="281"/>
            <ac:spMk id="79" creationId="{D8EB06DC-2D36-4101-B5B2-45B5B1EEC588}"/>
          </ac:spMkLst>
        </pc:spChg>
        <pc:picChg chg="add del mod ord">
          <ac:chgData name="Michał Pyclik" userId="6d1d9512d460d1ef" providerId="LiveId" clId="{F0E62B67-3424-4A0E-8225-F772BACBFACD}" dt="2021-02-20T17:07:49.400" v="3149" actId="26606"/>
          <ac:picMkLst>
            <pc:docMk/>
            <pc:sldMk cId="3833164298" sldId="281"/>
            <ac:picMk id="3074" creationId="{408A7D7F-BF53-449B-B8F9-A177D673DDAA}"/>
          </ac:picMkLst>
        </pc:picChg>
        <pc:picChg chg="add del">
          <ac:chgData name="Michał Pyclik" userId="6d1d9512d460d1ef" providerId="LiveId" clId="{F0E62B67-3424-4A0E-8225-F772BACBFACD}" dt="2021-02-20T17:07:16.958" v="3146"/>
          <ac:picMkLst>
            <pc:docMk/>
            <pc:sldMk cId="3833164298" sldId="281"/>
            <ac:picMk id="3076" creationId="{F5A957B5-E1A3-4ADC-B333-CC1DC08F3849}"/>
          </ac:picMkLst>
        </pc:picChg>
        <pc:picChg chg="add mod">
          <ac:chgData name="Michał Pyclik" userId="6d1d9512d460d1ef" providerId="LiveId" clId="{F0E62B67-3424-4A0E-8225-F772BACBFACD}" dt="2021-02-20T17:07:49.400" v="3149" actId="26606"/>
          <ac:picMkLst>
            <pc:docMk/>
            <pc:sldMk cId="3833164298" sldId="281"/>
            <ac:picMk id="3078" creationId="{C7CA8125-7A99-4E22-AC2C-89A67037BB9E}"/>
          </ac:picMkLst>
        </pc:picChg>
      </pc:sldChg>
      <pc:sldChg chg="addSp delSp modSp new mod setBg setClrOvrMap">
        <pc:chgData name="Michał Pyclik" userId="6d1d9512d460d1ef" providerId="LiveId" clId="{F0E62B67-3424-4A0E-8225-F772BACBFACD}" dt="2021-02-20T17:10:40.041" v="3278" actId="26606"/>
        <pc:sldMkLst>
          <pc:docMk/>
          <pc:sldMk cId="3355446597" sldId="282"/>
        </pc:sldMkLst>
        <pc:spChg chg="add del mod">
          <ac:chgData name="Michał Pyclik" userId="6d1d9512d460d1ef" providerId="LiveId" clId="{F0E62B67-3424-4A0E-8225-F772BACBFACD}" dt="2021-02-20T17:09:53.497" v="3160" actId="478"/>
          <ac:spMkLst>
            <pc:docMk/>
            <pc:sldMk cId="3355446597" sldId="282"/>
            <ac:spMk id="2" creationId="{F4257EC3-269B-4A57-B8BE-5DE3388E1754}"/>
          </ac:spMkLst>
        </pc:spChg>
        <pc:spChg chg="add mo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4" creationId="{7A7CDA52-1AF3-4EA5-AD4F-B53ED288FDC8}"/>
          </ac:spMkLst>
        </pc:spChg>
        <pc:spChg chg="add del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8" creationId="{587D26DA-9773-4A0E-B213-DDF20A1F1F27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3" creationId="{DD651B61-325E-4E73-8445-38B0DE8AAAB6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5" creationId="{B42E5253-D3AC-4AC2-B766-8B34F13C2F5E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7" creationId="{10AE8D57-436A-4073-9A75-15BB5949F8B4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9" creationId="{E2852671-8EB6-4EAF-8AF8-65CF3FD66456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21" creationId="{F7207B7B-5C57-458C-BE38-95D2CD7655BB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23" creationId="{9822E561-F97C-4CBB-A9A6-A6BF6317BC84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25" creationId="{B01B0E58-A5C8-4CDA-A2E0-35DF94E59857}"/>
          </ac:spMkLst>
        </pc:spChg>
        <pc:picChg chg="add mod ord">
          <ac:chgData name="Michał Pyclik" userId="6d1d9512d460d1ef" providerId="LiveId" clId="{F0E62B67-3424-4A0E-8225-F772BACBFACD}" dt="2021-02-20T17:10:40.041" v="3278" actId="26606"/>
          <ac:picMkLst>
            <pc:docMk/>
            <pc:sldMk cId="3355446597" sldId="282"/>
            <ac:picMk id="3" creationId="{133DDA30-10FC-4572-A5B6-79D2B7C2AB0B}"/>
          </ac:picMkLst>
        </pc:picChg>
      </pc:sldChg>
      <pc:sldChg chg="addSp delSp modSp add mod setBg setClrOvrMap delDesignElem">
        <pc:chgData name="Michał Pyclik" userId="6d1d9512d460d1ef" providerId="LiveId" clId="{F0E62B67-3424-4A0E-8225-F772BACBFACD}" dt="2021-02-20T17:14:49.906" v="3403" actId="1076"/>
        <pc:sldMkLst>
          <pc:docMk/>
          <pc:sldMk cId="209958311" sldId="283"/>
        </pc:sldMkLst>
        <pc:spChg chg="mod ord">
          <ac:chgData name="Michał Pyclik" userId="6d1d9512d460d1ef" providerId="LiveId" clId="{F0E62B67-3424-4A0E-8225-F772BACBFACD}" dt="2021-02-20T17:14:49.906" v="3403" actId="1076"/>
          <ac:spMkLst>
            <pc:docMk/>
            <pc:sldMk cId="209958311" sldId="283"/>
            <ac:spMk id="4" creationId="{7A7CDA52-1AF3-4EA5-AD4F-B53ED288FDC8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3" creationId="{DD651B61-325E-4E73-8445-38B0DE8AAAB6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5" creationId="{B42E5253-D3AC-4AC2-B766-8B34F13C2F5E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7" creationId="{10AE8D57-436A-4073-9A75-15BB5949F8B4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9" creationId="{E2852671-8EB6-4EAF-8AF8-65CF3FD66456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21" creationId="{F7207B7B-5C57-458C-BE38-95D2CD7655BB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23" creationId="{9822E561-F97C-4CBB-A9A6-A6BF6317BC84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25" creationId="{B01B0E58-A5C8-4CDA-A2E0-35DF94E59857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3" creationId="{E6C8E6EB-4C59-429B-97E4-72A058CFC4FB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5" creationId="{B5B90362-AFCC-46A9-B41C-A257A8C5B314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7" creationId="{F71EF7F1-38BA-471D-8CD4-2A9AE8E35527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9" creationId="{36B822CC-7DA9-4417-AA94-64CEB676F0B8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81" creationId="{AFA01E88-71CC-4FF3-9E81-51E0C32B45E4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37" creationId="{E6C8E6EB-4C59-429B-97E4-72A058CFC4FB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39" creationId="{B5B90362-AFCC-46A9-B41C-A257A8C5B314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1" creationId="{F71EF7F1-38BA-471D-8CD4-2A9AE8E35527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3" creationId="{FAAAB002-E48E-4009-828A-511F7A828053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5" creationId="{97EF55D5-23F0-4398-B16B-AEF5778C3048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7" creationId="{FDF32581-CAA1-43C6-8532-DC56C8435C25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0" creationId="{E6C8E6EB-4C59-429B-97E4-72A058CFC4FB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1" creationId="{B5B90362-AFCC-46A9-B41C-A257A8C5B314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2" creationId="{F71EF7F1-38BA-471D-8CD4-2A9AE8E35527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3" creationId="{B8DD2392-397B-48BF-BEFA-EA1FB881CA85}"/>
          </ac:spMkLst>
        </pc:spChg>
        <pc:picChg chg="del">
          <ac:chgData name="Michał Pyclik" userId="6d1d9512d460d1ef" providerId="LiveId" clId="{F0E62B67-3424-4A0E-8225-F772BACBFACD}" dt="2021-02-20T17:12:53.125" v="3382" actId="478"/>
          <ac:picMkLst>
            <pc:docMk/>
            <pc:sldMk cId="209958311" sldId="283"/>
            <ac:picMk id="3" creationId="{133DDA30-10FC-4572-A5B6-79D2B7C2AB0B}"/>
          </ac:picMkLst>
        </pc:picChg>
        <pc:picChg chg="add del mod">
          <ac:chgData name="Michał Pyclik" userId="6d1d9512d460d1ef" providerId="LiveId" clId="{F0E62B67-3424-4A0E-8225-F772BACBFACD}" dt="2021-02-20T17:14:02.166" v="3386" actId="478"/>
          <ac:picMkLst>
            <pc:docMk/>
            <pc:sldMk cId="209958311" sldId="283"/>
            <ac:picMk id="6146" creationId="{A2EDAB14-8212-4857-9D49-E22212201A82}"/>
          </ac:picMkLst>
        </pc:picChg>
        <pc:picChg chg="add mod">
          <ac:chgData name="Michał Pyclik" userId="6d1d9512d460d1ef" providerId="LiveId" clId="{F0E62B67-3424-4A0E-8225-F772BACBFACD}" dt="2021-02-20T17:14:35.942" v="3399" actId="1076"/>
          <ac:picMkLst>
            <pc:docMk/>
            <pc:sldMk cId="209958311" sldId="283"/>
            <ac:picMk id="6148" creationId="{DA5C6FAD-28A0-493D-829F-5050D3416B4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F57DB-C9B0-43A1-84EE-8B30911F678D}" type="doc">
      <dgm:prSet loTypeId="urn:microsoft.com/office/officeart/2008/layout/AlternatingHexagons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A33F4B5C-77BE-4DFA-A7B5-FFCD696CBAEC}">
      <dgm:prSet phldrT="[Tekst]"/>
      <dgm:spPr/>
      <dgm:t>
        <a:bodyPr/>
        <a:lstStyle/>
        <a:p>
          <a:r>
            <a:rPr lang="pl-PL" dirty="0"/>
            <a:t>Etap 1</a:t>
          </a:r>
          <a:br>
            <a:rPr lang="pl-PL" dirty="0"/>
          </a:br>
          <a:r>
            <a:rPr lang="pl-PL" dirty="0"/>
            <a:t>2h</a:t>
          </a:r>
        </a:p>
      </dgm:t>
    </dgm:pt>
    <dgm:pt modelId="{028DDC15-E1F4-4A42-BB57-97D62213C2A2}" type="parTrans" cxnId="{F05996C4-872D-48F9-91D6-AE0E88FE8886}">
      <dgm:prSet/>
      <dgm:spPr/>
      <dgm:t>
        <a:bodyPr/>
        <a:lstStyle/>
        <a:p>
          <a:endParaRPr lang="pl-PL"/>
        </a:p>
      </dgm:t>
    </dgm:pt>
    <dgm:pt modelId="{BFEA5C43-F262-43B8-8E47-1ABD93BB1700}" type="sibTrans" cxnId="{F05996C4-872D-48F9-91D6-AE0E88FE8886}">
      <dgm:prSet/>
      <dgm:spPr/>
      <dgm:t>
        <a:bodyPr/>
        <a:lstStyle/>
        <a:p>
          <a:endParaRPr lang="pl-PL"/>
        </a:p>
      </dgm:t>
    </dgm:pt>
    <dgm:pt modelId="{21E98624-D5F6-49D4-BCD7-13091CF98FC6}">
      <dgm:prSet phldrT="[Tekst]"/>
      <dgm:spPr/>
      <dgm:t>
        <a:bodyPr/>
        <a:lstStyle/>
        <a:p>
          <a:r>
            <a:rPr lang="pl-PL" dirty="0"/>
            <a:t>Etap 2</a:t>
          </a:r>
          <a:br>
            <a:rPr lang="pl-PL" dirty="0"/>
          </a:br>
          <a:r>
            <a:rPr lang="pl-PL" dirty="0"/>
            <a:t>4h</a:t>
          </a:r>
        </a:p>
      </dgm:t>
    </dgm:pt>
    <dgm:pt modelId="{8288D1FE-EF08-4962-8F10-89AA7AA751AA}" type="parTrans" cxnId="{CD677BAE-14CA-41B8-A4CC-60ECD64A7A4D}">
      <dgm:prSet/>
      <dgm:spPr/>
      <dgm:t>
        <a:bodyPr/>
        <a:lstStyle/>
        <a:p>
          <a:endParaRPr lang="pl-PL"/>
        </a:p>
      </dgm:t>
    </dgm:pt>
    <dgm:pt modelId="{28C1D47B-17A7-4763-B1EC-0DA3EFE0F737}" type="sibTrans" cxnId="{CD677BAE-14CA-41B8-A4CC-60ECD64A7A4D}">
      <dgm:prSet/>
      <dgm:spPr/>
      <dgm:t>
        <a:bodyPr/>
        <a:lstStyle/>
        <a:p>
          <a:endParaRPr lang="pl-PL"/>
        </a:p>
      </dgm:t>
    </dgm:pt>
    <dgm:pt modelId="{99FAF286-F904-40CF-A22B-0BDC81B8FA03}">
      <dgm:prSet phldrT="[Tekst]"/>
      <dgm:spPr/>
      <dgm:t>
        <a:bodyPr/>
        <a:lstStyle/>
        <a:p>
          <a:r>
            <a:rPr lang="pl-PL" dirty="0"/>
            <a:t>Etap 3</a:t>
          </a:r>
          <a:br>
            <a:rPr lang="pl-PL" dirty="0"/>
          </a:br>
          <a:r>
            <a:rPr lang="pl-PL" dirty="0"/>
            <a:t>2h</a:t>
          </a:r>
        </a:p>
      </dgm:t>
    </dgm:pt>
    <dgm:pt modelId="{A78C142A-9268-402F-8257-E6E246C390C9}" type="parTrans" cxnId="{D5AC557C-B5F6-4CFE-ABC4-59370B84BBF6}">
      <dgm:prSet/>
      <dgm:spPr/>
      <dgm:t>
        <a:bodyPr/>
        <a:lstStyle/>
        <a:p>
          <a:endParaRPr lang="pl-PL"/>
        </a:p>
      </dgm:t>
    </dgm:pt>
    <dgm:pt modelId="{4140DC81-5958-4BBC-9139-025A37EBCB94}" type="sibTrans" cxnId="{D5AC557C-B5F6-4CFE-ABC4-59370B84BBF6}">
      <dgm:prSet/>
      <dgm:spPr/>
      <dgm:t>
        <a:bodyPr/>
        <a:lstStyle/>
        <a:p>
          <a:endParaRPr lang="pl-PL"/>
        </a:p>
      </dgm:t>
    </dgm:pt>
    <dgm:pt modelId="{5670F065-A683-4E26-AFFC-4DA158073084}">
      <dgm:prSet phldrT="[Tekst]"/>
      <dgm:spPr/>
      <dgm:t>
        <a:bodyPr/>
        <a:lstStyle/>
        <a:p>
          <a:r>
            <a:rPr lang="pl-PL" dirty="0"/>
            <a:t>Etap 4</a:t>
          </a:r>
          <a:br>
            <a:rPr lang="pl-PL" dirty="0"/>
          </a:br>
          <a:r>
            <a:rPr lang="pl-PL" dirty="0"/>
            <a:t>2h</a:t>
          </a:r>
        </a:p>
      </dgm:t>
    </dgm:pt>
    <dgm:pt modelId="{76A255AF-E293-41A5-AA31-CF90CA81A6A5}" type="parTrans" cxnId="{7B42485B-F626-4AEE-AAFE-A55C74AEA609}">
      <dgm:prSet/>
      <dgm:spPr/>
      <dgm:t>
        <a:bodyPr/>
        <a:lstStyle/>
        <a:p>
          <a:endParaRPr lang="pl-PL"/>
        </a:p>
      </dgm:t>
    </dgm:pt>
    <dgm:pt modelId="{1E8A71A5-E76F-4BE1-97CE-12D263657370}" type="sibTrans" cxnId="{7B42485B-F626-4AEE-AAFE-A55C74AEA609}">
      <dgm:prSet/>
      <dgm:spPr/>
      <dgm:t>
        <a:bodyPr/>
        <a:lstStyle/>
        <a:p>
          <a:endParaRPr lang="pl-PL"/>
        </a:p>
      </dgm:t>
    </dgm:pt>
    <dgm:pt modelId="{F26A15E2-57B5-460F-9282-1EC8B5B417C4}" type="pres">
      <dgm:prSet presAssocID="{FA3F57DB-C9B0-43A1-84EE-8B30911F678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5E16C1A6-7302-4A9C-9585-3A316BD6CACB}" type="pres">
      <dgm:prSet presAssocID="{A33F4B5C-77BE-4DFA-A7B5-FFCD696CBAEC}" presName="composite" presStyleCnt="0"/>
      <dgm:spPr/>
    </dgm:pt>
    <dgm:pt modelId="{AB896391-A275-4601-89F5-9C44CB639E2C}" type="pres">
      <dgm:prSet presAssocID="{A33F4B5C-77BE-4DFA-A7B5-FFCD696CBAEC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E3C9992-12CE-4CD5-8439-BDF7D645AC06}" type="pres">
      <dgm:prSet presAssocID="{A33F4B5C-77BE-4DFA-A7B5-FFCD696CBAEC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B89C9674-7749-48AC-8D4E-F70919465357}" type="pres">
      <dgm:prSet presAssocID="{A33F4B5C-77BE-4DFA-A7B5-FFCD696CBAEC}" presName="BalanceSpacing" presStyleCnt="0"/>
      <dgm:spPr/>
    </dgm:pt>
    <dgm:pt modelId="{252A3DC4-2994-41DC-866D-627C2653DD1D}" type="pres">
      <dgm:prSet presAssocID="{A33F4B5C-77BE-4DFA-A7B5-FFCD696CBAEC}" presName="BalanceSpacing1" presStyleCnt="0"/>
      <dgm:spPr/>
    </dgm:pt>
    <dgm:pt modelId="{CEB32104-761D-41FC-BA6A-D95679CFEB12}" type="pres">
      <dgm:prSet presAssocID="{BFEA5C43-F262-43B8-8E47-1ABD93BB1700}" presName="Accent1Text" presStyleLbl="node1" presStyleIdx="1" presStyleCnt="8"/>
      <dgm:spPr/>
      <dgm:t>
        <a:bodyPr/>
        <a:lstStyle/>
        <a:p>
          <a:endParaRPr lang="pl-PL"/>
        </a:p>
      </dgm:t>
    </dgm:pt>
    <dgm:pt modelId="{BAF6BD2E-69A6-44AF-8755-C1EE275257BD}" type="pres">
      <dgm:prSet presAssocID="{BFEA5C43-F262-43B8-8E47-1ABD93BB1700}" presName="spaceBetweenRectangles" presStyleCnt="0"/>
      <dgm:spPr/>
    </dgm:pt>
    <dgm:pt modelId="{58987016-DD2B-4B9D-B05A-BE93F26E4659}" type="pres">
      <dgm:prSet presAssocID="{21E98624-D5F6-49D4-BCD7-13091CF98FC6}" presName="composite" presStyleCnt="0"/>
      <dgm:spPr/>
    </dgm:pt>
    <dgm:pt modelId="{4B2C4587-7D45-4FC2-8F68-487B1C3FE27A}" type="pres">
      <dgm:prSet presAssocID="{21E98624-D5F6-49D4-BCD7-13091CF98FC6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0AFFD0-8C35-49A5-9B39-0764B95FBDB2}" type="pres">
      <dgm:prSet presAssocID="{21E98624-D5F6-49D4-BCD7-13091CF98FC6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0AA9FA0-64B9-4F47-80EC-8E286F813099}" type="pres">
      <dgm:prSet presAssocID="{21E98624-D5F6-49D4-BCD7-13091CF98FC6}" presName="BalanceSpacing" presStyleCnt="0"/>
      <dgm:spPr/>
    </dgm:pt>
    <dgm:pt modelId="{E335B0E5-8913-4096-B8B8-4BDEDADBD6D6}" type="pres">
      <dgm:prSet presAssocID="{21E98624-D5F6-49D4-BCD7-13091CF98FC6}" presName="BalanceSpacing1" presStyleCnt="0"/>
      <dgm:spPr/>
    </dgm:pt>
    <dgm:pt modelId="{6D25A125-825E-46BC-A285-1481AE80D679}" type="pres">
      <dgm:prSet presAssocID="{28C1D47B-17A7-4763-B1EC-0DA3EFE0F737}" presName="Accent1Text" presStyleLbl="node1" presStyleIdx="3" presStyleCnt="8"/>
      <dgm:spPr/>
      <dgm:t>
        <a:bodyPr/>
        <a:lstStyle/>
        <a:p>
          <a:endParaRPr lang="pl-PL"/>
        </a:p>
      </dgm:t>
    </dgm:pt>
    <dgm:pt modelId="{503E621A-FA2E-4E98-8342-13028918AA76}" type="pres">
      <dgm:prSet presAssocID="{28C1D47B-17A7-4763-B1EC-0DA3EFE0F737}" presName="spaceBetweenRectangles" presStyleCnt="0"/>
      <dgm:spPr/>
    </dgm:pt>
    <dgm:pt modelId="{290C8B6F-BB9A-4684-94A6-04BA0248B37F}" type="pres">
      <dgm:prSet presAssocID="{99FAF286-F904-40CF-A22B-0BDC81B8FA03}" presName="composite" presStyleCnt="0"/>
      <dgm:spPr/>
    </dgm:pt>
    <dgm:pt modelId="{66C89D3C-1FCE-4FDE-BF23-8290E9678404}" type="pres">
      <dgm:prSet presAssocID="{99FAF286-F904-40CF-A22B-0BDC81B8FA03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AB8CD92-BA9F-4337-AC98-AA9F33EDD666}" type="pres">
      <dgm:prSet presAssocID="{99FAF286-F904-40CF-A22B-0BDC81B8FA03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21C4F0C6-A0B0-436E-921E-5834278E12D0}" type="pres">
      <dgm:prSet presAssocID="{99FAF286-F904-40CF-A22B-0BDC81B8FA03}" presName="BalanceSpacing" presStyleCnt="0"/>
      <dgm:spPr/>
    </dgm:pt>
    <dgm:pt modelId="{EBEE3BDA-0892-4C4C-884D-24156463A9BE}" type="pres">
      <dgm:prSet presAssocID="{99FAF286-F904-40CF-A22B-0BDC81B8FA03}" presName="BalanceSpacing1" presStyleCnt="0"/>
      <dgm:spPr/>
    </dgm:pt>
    <dgm:pt modelId="{52099E42-608C-4343-997F-7FA358F8D0D5}" type="pres">
      <dgm:prSet presAssocID="{4140DC81-5958-4BBC-9139-025A37EBCB94}" presName="Accent1Text" presStyleLbl="node1" presStyleIdx="5" presStyleCnt="8"/>
      <dgm:spPr/>
      <dgm:t>
        <a:bodyPr/>
        <a:lstStyle/>
        <a:p>
          <a:endParaRPr lang="pl-PL"/>
        </a:p>
      </dgm:t>
    </dgm:pt>
    <dgm:pt modelId="{E6215376-9602-4525-BDD1-DC68F1906161}" type="pres">
      <dgm:prSet presAssocID="{4140DC81-5958-4BBC-9139-025A37EBCB94}" presName="spaceBetweenRectangles" presStyleCnt="0"/>
      <dgm:spPr/>
    </dgm:pt>
    <dgm:pt modelId="{E981D269-B3EE-4948-A7BB-686BD3625923}" type="pres">
      <dgm:prSet presAssocID="{5670F065-A683-4E26-AFFC-4DA158073084}" presName="composite" presStyleCnt="0"/>
      <dgm:spPr/>
    </dgm:pt>
    <dgm:pt modelId="{2D48E633-03F8-4315-A513-A07C02190E62}" type="pres">
      <dgm:prSet presAssocID="{5670F065-A683-4E26-AFFC-4DA158073084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DF267F-91AC-4013-8F3B-E56BCD84CAC2}" type="pres">
      <dgm:prSet presAssocID="{5670F065-A683-4E26-AFFC-4DA158073084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3CABB527-BEA7-4DA0-8FE6-E25E698CAB80}" type="pres">
      <dgm:prSet presAssocID="{5670F065-A683-4E26-AFFC-4DA158073084}" presName="BalanceSpacing" presStyleCnt="0"/>
      <dgm:spPr/>
    </dgm:pt>
    <dgm:pt modelId="{343D7F5A-ECDC-478F-9AD6-205FCD904357}" type="pres">
      <dgm:prSet presAssocID="{5670F065-A683-4E26-AFFC-4DA158073084}" presName="BalanceSpacing1" presStyleCnt="0"/>
      <dgm:spPr/>
    </dgm:pt>
    <dgm:pt modelId="{C4D2DD60-0622-41C1-B3B7-5F1BFA1B6430}" type="pres">
      <dgm:prSet presAssocID="{1E8A71A5-E76F-4BE1-97CE-12D263657370}" presName="Accent1Text" presStyleLbl="node1" presStyleIdx="7" presStyleCnt="8"/>
      <dgm:spPr/>
      <dgm:t>
        <a:bodyPr/>
        <a:lstStyle/>
        <a:p>
          <a:endParaRPr lang="pl-PL"/>
        </a:p>
      </dgm:t>
    </dgm:pt>
  </dgm:ptLst>
  <dgm:cxnLst>
    <dgm:cxn modelId="{54D54F64-DEB6-4345-B1AA-1C829E613C4C}" type="presOf" srcId="{1E8A71A5-E76F-4BE1-97CE-12D263657370}" destId="{C4D2DD60-0622-41C1-B3B7-5F1BFA1B6430}" srcOrd="0" destOrd="0" presId="urn:microsoft.com/office/officeart/2008/layout/AlternatingHexagons"/>
    <dgm:cxn modelId="{F05996C4-872D-48F9-91D6-AE0E88FE8886}" srcId="{FA3F57DB-C9B0-43A1-84EE-8B30911F678D}" destId="{A33F4B5C-77BE-4DFA-A7B5-FFCD696CBAEC}" srcOrd="0" destOrd="0" parTransId="{028DDC15-E1F4-4A42-BB57-97D62213C2A2}" sibTransId="{BFEA5C43-F262-43B8-8E47-1ABD93BB1700}"/>
    <dgm:cxn modelId="{83E629A5-DAE6-4B5C-A5DE-DE8953A93343}" type="presOf" srcId="{28C1D47B-17A7-4763-B1EC-0DA3EFE0F737}" destId="{6D25A125-825E-46BC-A285-1481AE80D679}" srcOrd="0" destOrd="0" presId="urn:microsoft.com/office/officeart/2008/layout/AlternatingHexagons"/>
    <dgm:cxn modelId="{D5AC557C-B5F6-4CFE-ABC4-59370B84BBF6}" srcId="{FA3F57DB-C9B0-43A1-84EE-8B30911F678D}" destId="{99FAF286-F904-40CF-A22B-0BDC81B8FA03}" srcOrd="2" destOrd="0" parTransId="{A78C142A-9268-402F-8257-E6E246C390C9}" sibTransId="{4140DC81-5958-4BBC-9139-025A37EBCB94}"/>
    <dgm:cxn modelId="{39AFDBF3-79FD-4B5F-B762-4BB259EE8E60}" type="presOf" srcId="{5670F065-A683-4E26-AFFC-4DA158073084}" destId="{2D48E633-03F8-4315-A513-A07C02190E62}" srcOrd="0" destOrd="0" presId="urn:microsoft.com/office/officeart/2008/layout/AlternatingHexagons"/>
    <dgm:cxn modelId="{CD677BAE-14CA-41B8-A4CC-60ECD64A7A4D}" srcId="{FA3F57DB-C9B0-43A1-84EE-8B30911F678D}" destId="{21E98624-D5F6-49D4-BCD7-13091CF98FC6}" srcOrd="1" destOrd="0" parTransId="{8288D1FE-EF08-4962-8F10-89AA7AA751AA}" sibTransId="{28C1D47B-17A7-4763-B1EC-0DA3EFE0F737}"/>
    <dgm:cxn modelId="{E314558D-F34B-48B3-BFAE-D5330CB0B202}" type="presOf" srcId="{A33F4B5C-77BE-4DFA-A7B5-FFCD696CBAEC}" destId="{AB896391-A275-4601-89F5-9C44CB639E2C}" srcOrd="0" destOrd="0" presId="urn:microsoft.com/office/officeart/2008/layout/AlternatingHexagons"/>
    <dgm:cxn modelId="{29A70FE8-FC64-41DF-A895-2033E855DBAA}" type="presOf" srcId="{21E98624-D5F6-49D4-BCD7-13091CF98FC6}" destId="{4B2C4587-7D45-4FC2-8F68-487B1C3FE27A}" srcOrd="0" destOrd="0" presId="urn:microsoft.com/office/officeart/2008/layout/AlternatingHexagons"/>
    <dgm:cxn modelId="{72C3CF7E-5DD8-4788-B77D-745FA17A28E6}" type="presOf" srcId="{BFEA5C43-F262-43B8-8E47-1ABD93BB1700}" destId="{CEB32104-761D-41FC-BA6A-D95679CFEB12}" srcOrd="0" destOrd="0" presId="urn:microsoft.com/office/officeart/2008/layout/AlternatingHexagons"/>
    <dgm:cxn modelId="{722D365E-6201-46B3-A143-91B99E33E2CA}" type="presOf" srcId="{4140DC81-5958-4BBC-9139-025A37EBCB94}" destId="{52099E42-608C-4343-997F-7FA358F8D0D5}" srcOrd="0" destOrd="0" presId="urn:microsoft.com/office/officeart/2008/layout/AlternatingHexagons"/>
    <dgm:cxn modelId="{7B42485B-F626-4AEE-AAFE-A55C74AEA609}" srcId="{FA3F57DB-C9B0-43A1-84EE-8B30911F678D}" destId="{5670F065-A683-4E26-AFFC-4DA158073084}" srcOrd="3" destOrd="0" parTransId="{76A255AF-E293-41A5-AA31-CF90CA81A6A5}" sibTransId="{1E8A71A5-E76F-4BE1-97CE-12D263657370}"/>
    <dgm:cxn modelId="{0F807B47-EF0F-4E79-9499-BD0C0D4D7D1E}" type="presOf" srcId="{FA3F57DB-C9B0-43A1-84EE-8B30911F678D}" destId="{F26A15E2-57B5-460F-9282-1EC8B5B417C4}" srcOrd="0" destOrd="0" presId="urn:microsoft.com/office/officeart/2008/layout/AlternatingHexagons"/>
    <dgm:cxn modelId="{B13A8BE0-09FE-45E1-9EBF-D28F22CCF646}" type="presOf" srcId="{99FAF286-F904-40CF-A22B-0BDC81B8FA03}" destId="{66C89D3C-1FCE-4FDE-BF23-8290E9678404}" srcOrd="0" destOrd="0" presId="urn:microsoft.com/office/officeart/2008/layout/AlternatingHexagons"/>
    <dgm:cxn modelId="{0BBBC54C-FDDD-4B33-A95C-F27062F5CB4F}" type="presParOf" srcId="{F26A15E2-57B5-460F-9282-1EC8B5B417C4}" destId="{5E16C1A6-7302-4A9C-9585-3A316BD6CACB}" srcOrd="0" destOrd="0" presId="urn:microsoft.com/office/officeart/2008/layout/AlternatingHexagons"/>
    <dgm:cxn modelId="{74C1E091-B5F2-4E87-BE2C-3E75C2E998DD}" type="presParOf" srcId="{5E16C1A6-7302-4A9C-9585-3A316BD6CACB}" destId="{AB896391-A275-4601-89F5-9C44CB639E2C}" srcOrd="0" destOrd="0" presId="urn:microsoft.com/office/officeart/2008/layout/AlternatingHexagons"/>
    <dgm:cxn modelId="{5E1090EC-6D83-4C29-8533-81E53307EC45}" type="presParOf" srcId="{5E16C1A6-7302-4A9C-9585-3A316BD6CACB}" destId="{9E3C9992-12CE-4CD5-8439-BDF7D645AC06}" srcOrd="1" destOrd="0" presId="urn:microsoft.com/office/officeart/2008/layout/AlternatingHexagons"/>
    <dgm:cxn modelId="{8B73F293-5383-413C-AC86-7F509493C484}" type="presParOf" srcId="{5E16C1A6-7302-4A9C-9585-3A316BD6CACB}" destId="{B89C9674-7749-48AC-8D4E-F70919465357}" srcOrd="2" destOrd="0" presId="urn:microsoft.com/office/officeart/2008/layout/AlternatingHexagons"/>
    <dgm:cxn modelId="{87AC7B87-717C-49A7-909F-BCB00E499A4D}" type="presParOf" srcId="{5E16C1A6-7302-4A9C-9585-3A316BD6CACB}" destId="{252A3DC4-2994-41DC-866D-627C2653DD1D}" srcOrd="3" destOrd="0" presId="urn:microsoft.com/office/officeart/2008/layout/AlternatingHexagons"/>
    <dgm:cxn modelId="{87DF397B-0D6D-4E21-88EF-D75EF2588D77}" type="presParOf" srcId="{5E16C1A6-7302-4A9C-9585-3A316BD6CACB}" destId="{CEB32104-761D-41FC-BA6A-D95679CFEB12}" srcOrd="4" destOrd="0" presId="urn:microsoft.com/office/officeart/2008/layout/AlternatingHexagons"/>
    <dgm:cxn modelId="{CDC0D275-8381-4501-9431-DF604EF0EA6F}" type="presParOf" srcId="{F26A15E2-57B5-460F-9282-1EC8B5B417C4}" destId="{BAF6BD2E-69A6-44AF-8755-C1EE275257BD}" srcOrd="1" destOrd="0" presId="urn:microsoft.com/office/officeart/2008/layout/AlternatingHexagons"/>
    <dgm:cxn modelId="{177C6F10-7667-463E-BD7E-5BFA16758506}" type="presParOf" srcId="{F26A15E2-57B5-460F-9282-1EC8B5B417C4}" destId="{58987016-DD2B-4B9D-B05A-BE93F26E4659}" srcOrd="2" destOrd="0" presId="urn:microsoft.com/office/officeart/2008/layout/AlternatingHexagons"/>
    <dgm:cxn modelId="{F982F11B-9505-4AF7-AEA2-49B851E812A2}" type="presParOf" srcId="{58987016-DD2B-4B9D-B05A-BE93F26E4659}" destId="{4B2C4587-7D45-4FC2-8F68-487B1C3FE27A}" srcOrd="0" destOrd="0" presId="urn:microsoft.com/office/officeart/2008/layout/AlternatingHexagons"/>
    <dgm:cxn modelId="{FAE50A64-15DD-4A30-A9FB-8DEF4E73132D}" type="presParOf" srcId="{58987016-DD2B-4B9D-B05A-BE93F26E4659}" destId="{1B0AFFD0-8C35-49A5-9B39-0764B95FBDB2}" srcOrd="1" destOrd="0" presId="urn:microsoft.com/office/officeart/2008/layout/AlternatingHexagons"/>
    <dgm:cxn modelId="{71E55D82-944B-4BD8-9B5C-7571AD211AAA}" type="presParOf" srcId="{58987016-DD2B-4B9D-B05A-BE93F26E4659}" destId="{E0AA9FA0-64B9-4F47-80EC-8E286F813099}" srcOrd="2" destOrd="0" presId="urn:microsoft.com/office/officeart/2008/layout/AlternatingHexagons"/>
    <dgm:cxn modelId="{E19A2BE7-7898-437F-B6D8-D3961857F21F}" type="presParOf" srcId="{58987016-DD2B-4B9D-B05A-BE93F26E4659}" destId="{E335B0E5-8913-4096-B8B8-4BDEDADBD6D6}" srcOrd="3" destOrd="0" presId="urn:microsoft.com/office/officeart/2008/layout/AlternatingHexagons"/>
    <dgm:cxn modelId="{A09F6F98-6CD1-4284-B016-D8AF3AB00544}" type="presParOf" srcId="{58987016-DD2B-4B9D-B05A-BE93F26E4659}" destId="{6D25A125-825E-46BC-A285-1481AE80D679}" srcOrd="4" destOrd="0" presId="urn:microsoft.com/office/officeart/2008/layout/AlternatingHexagons"/>
    <dgm:cxn modelId="{D22A4207-4B59-448D-8965-AE0340EA0FEA}" type="presParOf" srcId="{F26A15E2-57B5-460F-9282-1EC8B5B417C4}" destId="{503E621A-FA2E-4E98-8342-13028918AA76}" srcOrd="3" destOrd="0" presId="urn:microsoft.com/office/officeart/2008/layout/AlternatingHexagons"/>
    <dgm:cxn modelId="{938401C1-6985-4C45-A7E3-D0E9FDE1AF7F}" type="presParOf" srcId="{F26A15E2-57B5-460F-9282-1EC8B5B417C4}" destId="{290C8B6F-BB9A-4684-94A6-04BA0248B37F}" srcOrd="4" destOrd="0" presId="urn:microsoft.com/office/officeart/2008/layout/AlternatingHexagons"/>
    <dgm:cxn modelId="{D3442145-7C0B-48DF-8ACA-8E106B7794F9}" type="presParOf" srcId="{290C8B6F-BB9A-4684-94A6-04BA0248B37F}" destId="{66C89D3C-1FCE-4FDE-BF23-8290E9678404}" srcOrd="0" destOrd="0" presId="urn:microsoft.com/office/officeart/2008/layout/AlternatingHexagons"/>
    <dgm:cxn modelId="{743F7AD3-EABD-4587-9735-693F806BE5B6}" type="presParOf" srcId="{290C8B6F-BB9A-4684-94A6-04BA0248B37F}" destId="{7AB8CD92-BA9F-4337-AC98-AA9F33EDD666}" srcOrd="1" destOrd="0" presId="urn:microsoft.com/office/officeart/2008/layout/AlternatingHexagons"/>
    <dgm:cxn modelId="{41506FD3-98C3-4278-B86A-6A3D69D2B601}" type="presParOf" srcId="{290C8B6F-BB9A-4684-94A6-04BA0248B37F}" destId="{21C4F0C6-A0B0-436E-921E-5834278E12D0}" srcOrd="2" destOrd="0" presId="urn:microsoft.com/office/officeart/2008/layout/AlternatingHexagons"/>
    <dgm:cxn modelId="{0E737D6B-316A-4A75-84FB-281EA9FA6B56}" type="presParOf" srcId="{290C8B6F-BB9A-4684-94A6-04BA0248B37F}" destId="{EBEE3BDA-0892-4C4C-884D-24156463A9BE}" srcOrd="3" destOrd="0" presId="urn:microsoft.com/office/officeart/2008/layout/AlternatingHexagons"/>
    <dgm:cxn modelId="{6E255714-344B-4DE9-B536-576687BE7073}" type="presParOf" srcId="{290C8B6F-BB9A-4684-94A6-04BA0248B37F}" destId="{52099E42-608C-4343-997F-7FA358F8D0D5}" srcOrd="4" destOrd="0" presId="urn:microsoft.com/office/officeart/2008/layout/AlternatingHexagons"/>
    <dgm:cxn modelId="{AB2DCBD4-22E3-40AA-818A-B2FFEDCD1557}" type="presParOf" srcId="{F26A15E2-57B5-460F-9282-1EC8B5B417C4}" destId="{E6215376-9602-4525-BDD1-DC68F1906161}" srcOrd="5" destOrd="0" presId="urn:microsoft.com/office/officeart/2008/layout/AlternatingHexagons"/>
    <dgm:cxn modelId="{B43ED54F-8C0D-4C21-B7FA-793FF63BB0B4}" type="presParOf" srcId="{F26A15E2-57B5-460F-9282-1EC8B5B417C4}" destId="{E981D269-B3EE-4948-A7BB-686BD3625923}" srcOrd="6" destOrd="0" presId="urn:microsoft.com/office/officeart/2008/layout/AlternatingHexagons"/>
    <dgm:cxn modelId="{6B3209F3-92D9-4EB6-B0DB-B84796A260EF}" type="presParOf" srcId="{E981D269-B3EE-4948-A7BB-686BD3625923}" destId="{2D48E633-03F8-4315-A513-A07C02190E62}" srcOrd="0" destOrd="0" presId="urn:microsoft.com/office/officeart/2008/layout/AlternatingHexagons"/>
    <dgm:cxn modelId="{568FE44D-90A2-457C-9AD6-DBF2ED231E82}" type="presParOf" srcId="{E981D269-B3EE-4948-A7BB-686BD3625923}" destId="{27DF267F-91AC-4013-8F3B-E56BCD84CAC2}" srcOrd="1" destOrd="0" presId="urn:microsoft.com/office/officeart/2008/layout/AlternatingHexagons"/>
    <dgm:cxn modelId="{3285B98E-6B94-4B3F-9790-499156AB23F9}" type="presParOf" srcId="{E981D269-B3EE-4948-A7BB-686BD3625923}" destId="{3CABB527-BEA7-4DA0-8FE6-E25E698CAB80}" srcOrd="2" destOrd="0" presId="urn:microsoft.com/office/officeart/2008/layout/AlternatingHexagons"/>
    <dgm:cxn modelId="{4ACD4D55-9E53-4993-B1D4-E288E9A88F1F}" type="presParOf" srcId="{E981D269-B3EE-4948-A7BB-686BD3625923}" destId="{343D7F5A-ECDC-478F-9AD6-205FCD904357}" srcOrd="3" destOrd="0" presId="urn:microsoft.com/office/officeart/2008/layout/AlternatingHexagons"/>
    <dgm:cxn modelId="{51B36886-C664-4D35-952B-5F41AF720E0B}" type="presParOf" srcId="{E981D269-B3EE-4948-A7BB-686BD3625923}" destId="{C4D2DD60-0622-41C1-B3B7-5F1BFA1B643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00BC8B-1412-4DAB-BC12-959591CE41B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A16F7FA-8479-4564-8B81-8080D024587B}">
      <dgm:prSet phldrT="[Tekst]"/>
      <dgm:spPr/>
      <dgm:t>
        <a:bodyPr/>
        <a:lstStyle/>
        <a:p>
          <a:r>
            <a:rPr lang="pl-PL" dirty="0"/>
            <a:t>2 pkt</a:t>
          </a:r>
        </a:p>
      </dgm:t>
    </dgm:pt>
    <dgm:pt modelId="{2AA21F25-C468-4CAF-8395-E6BA4F59A546}" type="parTrans" cxnId="{189E997D-82BF-49C9-AABF-F346013867ED}">
      <dgm:prSet/>
      <dgm:spPr/>
      <dgm:t>
        <a:bodyPr/>
        <a:lstStyle/>
        <a:p>
          <a:endParaRPr lang="pl-PL"/>
        </a:p>
      </dgm:t>
    </dgm:pt>
    <dgm:pt modelId="{AC5121F0-BD61-4099-9915-7A0007FD427A}" type="sibTrans" cxnId="{189E997D-82BF-49C9-AABF-F346013867ED}">
      <dgm:prSet/>
      <dgm:spPr/>
      <dgm:t>
        <a:bodyPr/>
        <a:lstStyle/>
        <a:p>
          <a:endParaRPr lang="pl-PL"/>
        </a:p>
      </dgm:t>
    </dgm:pt>
    <dgm:pt modelId="{743E523E-F6E9-4085-A585-F0219C672B6A}">
      <dgm:prSet phldrT="[Tekst]"/>
      <dgm:spPr/>
      <dgm:t>
        <a:bodyPr/>
        <a:lstStyle/>
        <a:p>
          <a:r>
            <a:rPr lang="pl-PL" dirty="0"/>
            <a:t>Praca słaba pod względem merytorycznym. Brakujące elementy.</a:t>
          </a:r>
        </a:p>
      </dgm:t>
    </dgm:pt>
    <dgm:pt modelId="{041FCEA3-F38C-4748-B083-9A0ACB79E814}" type="parTrans" cxnId="{6F7418DD-DBF5-4656-B42C-6782CB4DB718}">
      <dgm:prSet/>
      <dgm:spPr/>
      <dgm:t>
        <a:bodyPr/>
        <a:lstStyle/>
        <a:p>
          <a:endParaRPr lang="pl-PL"/>
        </a:p>
      </dgm:t>
    </dgm:pt>
    <dgm:pt modelId="{771A0BCD-8155-465C-B2CE-5B2CA6D651F0}" type="sibTrans" cxnId="{6F7418DD-DBF5-4656-B42C-6782CB4DB718}">
      <dgm:prSet/>
      <dgm:spPr/>
      <dgm:t>
        <a:bodyPr/>
        <a:lstStyle/>
        <a:p>
          <a:endParaRPr lang="pl-PL"/>
        </a:p>
      </dgm:t>
    </dgm:pt>
    <dgm:pt modelId="{A017BB2F-1624-44E6-AF0B-A86EDAEA6EFE}">
      <dgm:prSet phldrT="[Tekst]"/>
      <dgm:spPr/>
      <dgm:t>
        <a:bodyPr/>
        <a:lstStyle/>
        <a:p>
          <a:r>
            <a:rPr lang="pl-PL" dirty="0"/>
            <a:t>3 pkt</a:t>
          </a:r>
        </a:p>
      </dgm:t>
    </dgm:pt>
    <dgm:pt modelId="{911A2ED4-438B-4595-A041-57F0962CB423}" type="parTrans" cxnId="{4046449D-FB52-4308-AEF7-B2F508A3BA00}">
      <dgm:prSet/>
      <dgm:spPr/>
      <dgm:t>
        <a:bodyPr/>
        <a:lstStyle/>
        <a:p>
          <a:endParaRPr lang="pl-PL"/>
        </a:p>
      </dgm:t>
    </dgm:pt>
    <dgm:pt modelId="{4092AB52-4CA7-49B1-B052-C695EB07159B}" type="sibTrans" cxnId="{4046449D-FB52-4308-AEF7-B2F508A3BA00}">
      <dgm:prSet/>
      <dgm:spPr/>
      <dgm:t>
        <a:bodyPr/>
        <a:lstStyle/>
        <a:p>
          <a:endParaRPr lang="pl-PL"/>
        </a:p>
      </dgm:t>
    </dgm:pt>
    <dgm:pt modelId="{09729E53-ADB6-49E6-A51E-90BF7C42CA61}">
      <dgm:prSet phldrT="[Tekst]"/>
      <dgm:spPr/>
      <dgm:t>
        <a:bodyPr/>
        <a:lstStyle/>
        <a:p>
          <a:r>
            <a:rPr lang="pl-PL" dirty="0"/>
            <a:t>Praca dobra pod względem merytorycznym. Brak lub niewielkie błędy</a:t>
          </a:r>
        </a:p>
      </dgm:t>
    </dgm:pt>
    <dgm:pt modelId="{B041202A-2ABE-4D7B-9A35-DD1E264CFB9D}" type="parTrans" cxnId="{DF31771C-F50B-400A-BFCD-3A2E3BC6BD83}">
      <dgm:prSet/>
      <dgm:spPr/>
      <dgm:t>
        <a:bodyPr/>
        <a:lstStyle/>
        <a:p>
          <a:endParaRPr lang="pl-PL"/>
        </a:p>
      </dgm:t>
    </dgm:pt>
    <dgm:pt modelId="{DC3FC406-AD46-4E81-A440-31AD805ACCA4}" type="sibTrans" cxnId="{DF31771C-F50B-400A-BFCD-3A2E3BC6BD83}">
      <dgm:prSet/>
      <dgm:spPr/>
      <dgm:t>
        <a:bodyPr/>
        <a:lstStyle/>
        <a:p>
          <a:endParaRPr lang="pl-PL"/>
        </a:p>
      </dgm:t>
    </dgm:pt>
    <dgm:pt modelId="{CB57F2EC-E246-445B-9935-8F75B36F04D7}">
      <dgm:prSet phldrT="[Tekst]"/>
      <dgm:spPr/>
      <dgm:t>
        <a:bodyPr/>
        <a:lstStyle/>
        <a:p>
          <a:r>
            <a:rPr lang="pl-PL" dirty="0"/>
            <a:t>4 pkt</a:t>
          </a:r>
        </a:p>
      </dgm:t>
    </dgm:pt>
    <dgm:pt modelId="{751F8A84-F9C9-4816-8B52-37B163D525C2}" type="parTrans" cxnId="{FE99AB6E-48BF-4AC1-891A-883E3D319465}">
      <dgm:prSet/>
      <dgm:spPr/>
      <dgm:t>
        <a:bodyPr/>
        <a:lstStyle/>
        <a:p>
          <a:endParaRPr lang="pl-PL"/>
        </a:p>
      </dgm:t>
    </dgm:pt>
    <dgm:pt modelId="{5EB525D4-90CC-4E25-A69D-712918B8AAAF}" type="sibTrans" cxnId="{FE99AB6E-48BF-4AC1-891A-883E3D319465}">
      <dgm:prSet/>
      <dgm:spPr/>
      <dgm:t>
        <a:bodyPr/>
        <a:lstStyle/>
        <a:p>
          <a:endParaRPr lang="pl-PL"/>
        </a:p>
      </dgm:t>
    </dgm:pt>
    <dgm:pt modelId="{4E196973-7F7D-494A-BB4A-4A4D7B2FFA72}">
      <dgm:prSet phldrT="[Tekst]"/>
      <dgm:spPr/>
      <dgm:t>
        <a:bodyPr/>
        <a:lstStyle/>
        <a:p>
          <a:r>
            <a:rPr lang="pl-PL" dirty="0"/>
            <a:t>Praca bardzo dobra pod względem merytorycznym. Poprawne, ciekawe treści.</a:t>
          </a:r>
        </a:p>
      </dgm:t>
    </dgm:pt>
    <dgm:pt modelId="{AA6274A1-1EA5-4E22-B5A4-81A48244DA8B}" type="parTrans" cxnId="{6DD8B26E-F266-4038-B537-43EF729DBF69}">
      <dgm:prSet/>
      <dgm:spPr/>
      <dgm:t>
        <a:bodyPr/>
        <a:lstStyle/>
        <a:p>
          <a:endParaRPr lang="pl-PL"/>
        </a:p>
      </dgm:t>
    </dgm:pt>
    <dgm:pt modelId="{160CBA3A-46DD-4D62-B509-04E28212FF7C}" type="sibTrans" cxnId="{6DD8B26E-F266-4038-B537-43EF729DBF69}">
      <dgm:prSet/>
      <dgm:spPr/>
      <dgm:t>
        <a:bodyPr/>
        <a:lstStyle/>
        <a:p>
          <a:endParaRPr lang="pl-PL"/>
        </a:p>
      </dgm:t>
    </dgm:pt>
    <dgm:pt modelId="{46722506-715C-4913-81C6-1A2DA7D5DE01}" type="pres">
      <dgm:prSet presAssocID="{E100BC8B-1412-4DAB-BC12-959591CE41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66D261F-4321-4CF4-8725-1E69B688EF72}" type="pres">
      <dgm:prSet presAssocID="{5A16F7FA-8479-4564-8B81-8080D02458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217490-DFB1-4B29-B82D-4C97BE4ECA9A}" type="pres">
      <dgm:prSet presAssocID="{AC5121F0-BD61-4099-9915-7A0007FD427A}" presName="sibTrans" presStyleLbl="sibTrans2D1" presStyleIdx="0" presStyleCnt="2"/>
      <dgm:spPr/>
      <dgm:t>
        <a:bodyPr/>
        <a:lstStyle/>
        <a:p>
          <a:endParaRPr lang="pl-PL"/>
        </a:p>
      </dgm:t>
    </dgm:pt>
    <dgm:pt modelId="{4C4331ED-2AE6-4225-9F0A-BF19D64FC5BA}" type="pres">
      <dgm:prSet presAssocID="{AC5121F0-BD61-4099-9915-7A0007FD427A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DAA902ED-0313-4A8D-BD69-C0CC7709BE1B}" type="pres">
      <dgm:prSet presAssocID="{A017BB2F-1624-44E6-AF0B-A86EDAEA6EF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B1B405-2687-4925-B6F4-B1B39D47B1A9}" type="pres">
      <dgm:prSet presAssocID="{4092AB52-4CA7-49B1-B052-C695EB07159B}" presName="sibTrans" presStyleLbl="sibTrans2D1" presStyleIdx="1" presStyleCnt="2"/>
      <dgm:spPr/>
      <dgm:t>
        <a:bodyPr/>
        <a:lstStyle/>
        <a:p>
          <a:endParaRPr lang="pl-PL"/>
        </a:p>
      </dgm:t>
    </dgm:pt>
    <dgm:pt modelId="{1FBF3387-A21F-4E03-881E-388F02863ACD}" type="pres">
      <dgm:prSet presAssocID="{4092AB52-4CA7-49B1-B052-C695EB07159B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CBCE65A1-1999-4EE5-9E1A-9E0022102EEC}" type="pres">
      <dgm:prSet presAssocID="{CB57F2EC-E246-445B-9935-8F75B36F04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E99AB6E-48BF-4AC1-891A-883E3D319465}" srcId="{E100BC8B-1412-4DAB-BC12-959591CE41B4}" destId="{CB57F2EC-E246-445B-9935-8F75B36F04D7}" srcOrd="2" destOrd="0" parTransId="{751F8A84-F9C9-4816-8B52-37B163D525C2}" sibTransId="{5EB525D4-90CC-4E25-A69D-712918B8AAAF}"/>
    <dgm:cxn modelId="{EE3BD166-5C44-4F80-A2BD-310E4AA0E3EC}" type="presOf" srcId="{AC5121F0-BD61-4099-9915-7A0007FD427A}" destId="{4C4331ED-2AE6-4225-9F0A-BF19D64FC5BA}" srcOrd="1" destOrd="0" presId="urn:microsoft.com/office/officeart/2005/8/layout/process1"/>
    <dgm:cxn modelId="{4046449D-FB52-4308-AEF7-B2F508A3BA00}" srcId="{E100BC8B-1412-4DAB-BC12-959591CE41B4}" destId="{A017BB2F-1624-44E6-AF0B-A86EDAEA6EFE}" srcOrd="1" destOrd="0" parTransId="{911A2ED4-438B-4595-A041-57F0962CB423}" sibTransId="{4092AB52-4CA7-49B1-B052-C695EB07159B}"/>
    <dgm:cxn modelId="{34B84D60-8DB6-4B57-BE70-F0514C2AD0F1}" type="presOf" srcId="{09729E53-ADB6-49E6-A51E-90BF7C42CA61}" destId="{DAA902ED-0313-4A8D-BD69-C0CC7709BE1B}" srcOrd="0" destOrd="1" presId="urn:microsoft.com/office/officeart/2005/8/layout/process1"/>
    <dgm:cxn modelId="{F0C3B315-5927-41F4-B337-F2BD63CD6851}" type="presOf" srcId="{743E523E-F6E9-4085-A585-F0219C672B6A}" destId="{766D261F-4321-4CF4-8725-1E69B688EF72}" srcOrd="0" destOrd="1" presId="urn:microsoft.com/office/officeart/2005/8/layout/process1"/>
    <dgm:cxn modelId="{3D35EA39-51FD-4D21-8637-47FECE2C94A7}" type="presOf" srcId="{A017BB2F-1624-44E6-AF0B-A86EDAEA6EFE}" destId="{DAA902ED-0313-4A8D-BD69-C0CC7709BE1B}" srcOrd="0" destOrd="0" presId="urn:microsoft.com/office/officeart/2005/8/layout/process1"/>
    <dgm:cxn modelId="{189E997D-82BF-49C9-AABF-F346013867ED}" srcId="{E100BC8B-1412-4DAB-BC12-959591CE41B4}" destId="{5A16F7FA-8479-4564-8B81-8080D024587B}" srcOrd="0" destOrd="0" parTransId="{2AA21F25-C468-4CAF-8395-E6BA4F59A546}" sibTransId="{AC5121F0-BD61-4099-9915-7A0007FD427A}"/>
    <dgm:cxn modelId="{24FD5BD6-8C5D-40BE-8F68-21FD5EE72DC4}" type="presOf" srcId="{AC5121F0-BD61-4099-9915-7A0007FD427A}" destId="{1C217490-DFB1-4B29-B82D-4C97BE4ECA9A}" srcOrd="0" destOrd="0" presId="urn:microsoft.com/office/officeart/2005/8/layout/process1"/>
    <dgm:cxn modelId="{205B8CCF-1EF9-4767-A988-04FADE0ACC83}" type="presOf" srcId="{4092AB52-4CA7-49B1-B052-C695EB07159B}" destId="{16B1B405-2687-4925-B6F4-B1B39D47B1A9}" srcOrd="0" destOrd="0" presId="urn:microsoft.com/office/officeart/2005/8/layout/process1"/>
    <dgm:cxn modelId="{6F7418DD-DBF5-4656-B42C-6782CB4DB718}" srcId="{5A16F7FA-8479-4564-8B81-8080D024587B}" destId="{743E523E-F6E9-4085-A585-F0219C672B6A}" srcOrd="0" destOrd="0" parTransId="{041FCEA3-F38C-4748-B083-9A0ACB79E814}" sibTransId="{771A0BCD-8155-465C-B2CE-5B2CA6D651F0}"/>
    <dgm:cxn modelId="{6DD8B26E-F266-4038-B537-43EF729DBF69}" srcId="{CB57F2EC-E246-445B-9935-8F75B36F04D7}" destId="{4E196973-7F7D-494A-BB4A-4A4D7B2FFA72}" srcOrd="0" destOrd="0" parTransId="{AA6274A1-1EA5-4E22-B5A4-81A48244DA8B}" sibTransId="{160CBA3A-46DD-4D62-B509-04E28212FF7C}"/>
    <dgm:cxn modelId="{CAF4051D-EA07-4710-8055-2C114D1A196E}" type="presOf" srcId="{CB57F2EC-E246-445B-9935-8F75B36F04D7}" destId="{CBCE65A1-1999-4EE5-9E1A-9E0022102EEC}" srcOrd="0" destOrd="0" presId="urn:microsoft.com/office/officeart/2005/8/layout/process1"/>
    <dgm:cxn modelId="{5F0EF9A6-6FFD-41B9-800C-992A46ADBB13}" type="presOf" srcId="{5A16F7FA-8479-4564-8B81-8080D024587B}" destId="{766D261F-4321-4CF4-8725-1E69B688EF72}" srcOrd="0" destOrd="0" presId="urn:microsoft.com/office/officeart/2005/8/layout/process1"/>
    <dgm:cxn modelId="{DF31771C-F50B-400A-BFCD-3A2E3BC6BD83}" srcId="{A017BB2F-1624-44E6-AF0B-A86EDAEA6EFE}" destId="{09729E53-ADB6-49E6-A51E-90BF7C42CA61}" srcOrd="0" destOrd="0" parTransId="{B041202A-2ABE-4D7B-9A35-DD1E264CFB9D}" sibTransId="{DC3FC406-AD46-4E81-A440-31AD805ACCA4}"/>
    <dgm:cxn modelId="{32C7143B-57BE-47CC-93CD-644FAAD1AA9E}" type="presOf" srcId="{E100BC8B-1412-4DAB-BC12-959591CE41B4}" destId="{46722506-715C-4913-81C6-1A2DA7D5DE01}" srcOrd="0" destOrd="0" presId="urn:microsoft.com/office/officeart/2005/8/layout/process1"/>
    <dgm:cxn modelId="{8149C479-345A-4263-B38B-07DE40CD3349}" type="presOf" srcId="{4092AB52-4CA7-49B1-B052-C695EB07159B}" destId="{1FBF3387-A21F-4E03-881E-388F02863ACD}" srcOrd="1" destOrd="0" presId="urn:microsoft.com/office/officeart/2005/8/layout/process1"/>
    <dgm:cxn modelId="{ABF45A70-11F4-46AD-92F1-735107A931D7}" type="presOf" srcId="{4E196973-7F7D-494A-BB4A-4A4D7B2FFA72}" destId="{CBCE65A1-1999-4EE5-9E1A-9E0022102EEC}" srcOrd="0" destOrd="1" presId="urn:microsoft.com/office/officeart/2005/8/layout/process1"/>
    <dgm:cxn modelId="{68B5BBFA-4A7E-4522-A000-ED39680FE762}" type="presParOf" srcId="{46722506-715C-4913-81C6-1A2DA7D5DE01}" destId="{766D261F-4321-4CF4-8725-1E69B688EF72}" srcOrd="0" destOrd="0" presId="urn:microsoft.com/office/officeart/2005/8/layout/process1"/>
    <dgm:cxn modelId="{24E1D01C-6AA6-426B-A56E-0F44832631F0}" type="presParOf" srcId="{46722506-715C-4913-81C6-1A2DA7D5DE01}" destId="{1C217490-DFB1-4B29-B82D-4C97BE4ECA9A}" srcOrd="1" destOrd="0" presId="urn:microsoft.com/office/officeart/2005/8/layout/process1"/>
    <dgm:cxn modelId="{CA06CE1E-55C7-4E6A-8953-31D3F771D19F}" type="presParOf" srcId="{1C217490-DFB1-4B29-B82D-4C97BE4ECA9A}" destId="{4C4331ED-2AE6-4225-9F0A-BF19D64FC5BA}" srcOrd="0" destOrd="0" presId="urn:microsoft.com/office/officeart/2005/8/layout/process1"/>
    <dgm:cxn modelId="{9D0F9ADA-619D-4BC0-A371-BE0EA01F134B}" type="presParOf" srcId="{46722506-715C-4913-81C6-1A2DA7D5DE01}" destId="{DAA902ED-0313-4A8D-BD69-C0CC7709BE1B}" srcOrd="2" destOrd="0" presId="urn:microsoft.com/office/officeart/2005/8/layout/process1"/>
    <dgm:cxn modelId="{F593C5AB-3188-4365-8484-177F2E25F4C4}" type="presParOf" srcId="{46722506-715C-4913-81C6-1A2DA7D5DE01}" destId="{16B1B405-2687-4925-B6F4-B1B39D47B1A9}" srcOrd="3" destOrd="0" presId="urn:microsoft.com/office/officeart/2005/8/layout/process1"/>
    <dgm:cxn modelId="{3B9FDFD4-9A1E-4D91-9047-AA5A60CCDE62}" type="presParOf" srcId="{16B1B405-2687-4925-B6F4-B1B39D47B1A9}" destId="{1FBF3387-A21F-4E03-881E-388F02863ACD}" srcOrd="0" destOrd="0" presId="urn:microsoft.com/office/officeart/2005/8/layout/process1"/>
    <dgm:cxn modelId="{C9EB4028-2B0C-41C5-97CC-58CE57EDAE99}" type="presParOf" srcId="{46722506-715C-4913-81C6-1A2DA7D5DE01}" destId="{CBCE65A1-1999-4EE5-9E1A-9E0022102E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00BC8B-1412-4DAB-BC12-959591CE41B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A16F7FA-8479-4564-8B81-8080D024587B}">
      <dgm:prSet phldrT="[Tekst]"/>
      <dgm:spPr/>
      <dgm:t>
        <a:bodyPr/>
        <a:lstStyle/>
        <a:p>
          <a:r>
            <a:rPr lang="pl-PL" dirty="0"/>
            <a:t>2 pkt</a:t>
          </a:r>
        </a:p>
      </dgm:t>
    </dgm:pt>
    <dgm:pt modelId="{2AA21F25-C468-4CAF-8395-E6BA4F59A546}" type="parTrans" cxnId="{189E997D-82BF-49C9-AABF-F346013867ED}">
      <dgm:prSet/>
      <dgm:spPr/>
      <dgm:t>
        <a:bodyPr/>
        <a:lstStyle/>
        <a:p>
          <a:endParaRPr lang="pl-PL"/>
        </a:p>
      </dgm:t>
    </dgm:pt>
    <dgm:pt modelId="{AC5121F0-BD61-4099-9915-7A0007FD427A}" type="sibTrans" cxnId="{189E997D-82BF-49C9-AABF-F346013867ED}">
      <dgm:prSet/>
      <dgm:spPr/>
      <dgm:t>
        <a:bodyPr/>
        <a:lstStyle/>
        <a:p>
          <a:endParaRPr lang="pl-PL"/>
        </a:p>
      </dgm:t>
    </dgm:pt>
    <dgm:pt modelId="{743E523E-F6E9-4085-A585-F0219C672B6A}">
      <dgm:prSet phldrT="[Tekst]"/>
      <dgm:spPr/>
      <dgm:t>
        <a:bodyPr/>
        <a:lstStyle/>
        <a:p>
          <a:r>
            <a:rPr lang="pl-PL"/>
            <a:t>Prezentacja mało czytelna, pobieżna, nie budząca zainteresowania. </a:t>
          </a:r>
          <a:endParaRPr lang="pl-PL" dirty="0"/>
        </a:p>
      </dgm:t>
    </dgm:pt>
    <dgm:pt modelId="{041FCEA3-F38C-4748-B083-9A0ACB79E814}" type="parTrans" cxnId="{6F7418DD-DBF5-4656-B42C-6782CB4DB718}">
      <dgm:prSet/>
      <dgm:spPr/>
      <dgm:t>
        <a:bodyPr/>
        <a:lstStyle/>
        <a:p>
          <a:endParaRPr lang="pl-PL"/>
        </a:p>
      </dgm:t>
    </dgm:pt>
    <dgm:pt modelId="{771A0BCD-8155-465C-B2CE-5B2CA6D651F0}" type="sibTrans" cxnId="{6F7418DD-DBF5-4656-B42C-6782CB4DB718}">
      <dgm:prSet/>
      <dgm:spPr/>
      <dgm:t>
        <a:bodyPr/>
        <a:lstStyle/>
        <a:p>
          <a:endParaRPr lang="pl-PL"/>
        </a:p>
      </dgm:t>
    </dgm:pt>
    <dgm:pt modelId="{A017BB2F-1624-44E6-AF0B-A86EDAEA6EFE}">
      <dgm:prSet phldrT="[Tekst]"/>
      <dgm:spPr/>
      <dgm:t>
        <a:bodyPr/>
        <a:lstStyle/>
        <a:p>
          <a:r>
            <a:rPr lang="pl-PL" dirty="0"/>
            <a:t>3 pkt</a:t>
          </a:r>
        </a:p>
      </dgm:t>
    </dgm:pt>
    <dgm:pt modelId="{911A2ED4-438B-4595-A041-57F0962CB423}" type="parTrans" cxnId="{4046449D-FB52-4308-AEF7-B2F508A3BA00}">
      <dgm:prSet/>
      <dgm:spPr/>
      <dgm:t>
        <a:bodyPr/>
        <a:lstStyle/>
        <a:p>
          <a:endParaRPr lang="pl-PL"/>
        </a:p>
      </dgm:t>
    </dgm:pt>
    <dgm:pt modelId="{4092AB52-4CA7-49B1-B052-C695EB07159B}" type="sibTrans" cxnId="{4046449D-FB52-4308-AEF7-B2F508A3BA00}">
      <dgm:prSet/>
      <dgm:spPr/>
      <dgm:t>
        <a:bodyPr/>
        <a:lstStyle/>
        <a:p>
          <a:endParaRPr lang="pl-PL"/>
        </a:p>
      </dgm:t>
    </dgm:pt>
    <dgm:pt modelId="{09729E53-ADB6-49E6-A51E-90BF7C42CA61}">
      <dgm:prSet phldrT="[Tekst]"/>
      <dgm:spPr/>
      <dgm:t>
        <a:bodyPr/>
        <a:lstStyle/>
        <a:p>
          <a:r>
            <a:rPr lang="pl-PL" dirty="0"/>
            <a:t>Prezentacja czytelna, dobra, interesująca.</a:t>
          </a:r>
        </a:p>
      </dgm:t>
    </dgm:pt>
    <dgm:pt modelId="{B041202A-2ABE-4D7B-9A35-DD1E264CFB9D}" type="parTrans" cxnId="{DF31771C-F50B-400A-BFCD-3A2E3BC6BD83}">
      <dgm:prSet/>
      <dgm:spPr/>
      <dgm:t>
        <a:bodyPr/>
        <a:lstStyle/>
        <a:p>
          <a:endParaRPr lang="pl-PL"/>
        </a:p>
      </dgm:t>
    </dgm:pt>
    <dgm:pt modelId="{DC3FC406-AD46-4E81-A440-31AD805ACCA4}" type="sibTrans" cxnId="{DF31771C-F50B-400A-BFCD-3A2E3BC6BD83}">
      <dgm:prSet/>
      <dgm:spPr/>
      <dgm:t>
        <a:bodyPr/>
        <a:lstStyle/>
        <a:p>
          <a:endParaRPr lang="pl-PL"/>
        </a:p>
      </dgm:t>
    </dgm:pt>
    <dgm:pt modelId="{CB57F2EC-E246-445B-9935-8F75B36F04D7}">
      <dgm:prSet phldrT="[Tekst]"/>
      <dgm:spPr/>
      <dgm:t>
        <a:bodyPr/>
        <a:lstStyle/>
        <a:p>
          <a:r>
            <a:rPr lang="pl-PL" dirty="0"/>
            <a:t>4 pkt</a:t>
          </a:r>
        </a:p>
      </dgm:t>
    </dgm:pt>
    <dgm:pt modelId="{751F8A84-F9C9-4816-8B52-37B163D525C2}" type="parTrans" cxnId="{FE99AB6E-48BF-4AC1-891A-883E3D319465}">
      <dgm:prSet/>
      <dgm:spPr/>
      <dgm:t>
        <a:bodyPr/>
        <a:lstStyle/>
        <a:p>
          <a:endParaRPr lang="pl-PL"/>
        </a:p>
      </dgm:t>
    </dgm:pt>
    <dgm:pt modelId="{5EB525D4-90CC-4E25-A69D-712918B8AAAF}" type="sibTrans" cxnId="{FE99AB6E-48BF-4AC1-891A-883E3D319465}">
      <dgm:prSet/>
      <dgm:spPr/>
      <dgm:t>
        <a:bodyPr/>
        <a:lstStyle/>
        <a:p>
          <a:endParaRPr lang="pl-PL"/>
        </a:p>
      </dgm:t>
    </dgm:pt>
    <dgm:pt modelId="{4E196973-7F7D-494A-BB4A-4A4D7B2FFA72}">
      <dgm:prSet phldrT="[Tekst]"/>
      <dgm:spPr/>
      <dgm:t>
        <a:bodyPr/>
        <a:lstStyle/>
        <a:p>
          <a:r>
            <a:rPr lang="pl-PL" dirty="0"/>
            <a:t>Prezentacja ładna, wyczerpująca, budząca zainteresowanie.</a:t>
          </a:r>
        </a:p>
      </dgm:t>
    </dgm:pt>
    <dgm:pt modelId="{AA6274A1-1EA5-4E22-B5A4-81A48244DA8B}" type="parTrans" cxnId="{6DD8B26E-F266-4038-B537-43EF729DBF69}">
      <dgm:prSet/>
      <dgm:spPr/>
      <dgm:t>
        <a:bodyPr/>
        <a:lstStyle/>
        <a:p>
          <a:endParaRPr lang="pl-PL"/>
        </a:p>
      </dgm:t>
    </dgm:pt>
    <dgm:pt modelId="{160CBA3A-46DD-4D62-B509-04E28212FF7C}" type="sibTrans" cxnId="{6DD8B26E-F266-4038-B537-43EF729DBF69}">
      <dgm:prSet/>
      <dgm:spPr/>
      <dgm:t>
        <a:bodyPr/>
        <a:lstStyle/>
        <a:p>
          <a:endParaRPr lang="pl-PL"/>
        </a:p>
      </dgm:t>
    </dgm:pt>
    <dgm:pt modelId="{4909C4BD-3E0A-483F-BD95-D17477547B8D}">
      <dgm:prSet/>
      <dgm:spPr/>
      <dgm:t>
        <a:bodyPr/>
        <a:lstStyle/>
        <a:p>
          <a:r>
            <a:rPr lang="pl-PL" dirty="0"/>
            <a:t>Brak udziału w dyskusji.</a:t>
          </a:r>
        </a:p>
      </dgm:t>
    </dgm:pt>
    <dgm:pt modelId="{DAF1C2D8-3B5B-48D9-87AA-4E4381AA0520}" type="parTrans" cxnId="{04244F11-51A8-4853-8957-824C2B2A6788}">
      <dgm:prSet/>
      <dgm:spPr/>
      <dgm:t>
        <a:bodyPr/>
        <a:lstStyle/>
        <a:p>
          <a:endParaRPr lang="pl-PL"/>
        </a:p>
      </dgm:t>
    </dgm:pt>
    <dgm:pt modelId="{1DBA6424-F68E-42A8-B3A5-CDDD31634E00}" type="sibTrans" cxnId="{04244F11-51A8-4853-8957-824C2B2A6788}">
      <dgm:prSet/>
      <dgm:spPr/>
      <dgm:t>
        <a:bodyPr/>
        <a:lstStyle/>
        <a:p>
          <a:endParaRPr lang="pl-PL"/>
        </a:p>
      </dgm:t>
    </dgm:pt>
    <dgm:pt modelId="{720F337C-B9ED-4F92-869F-226FC4291C99}">
      <dgm:prSet/>
      <dgm:spPr/>
      <dgm:t>
        <a:bodyPr/>
        <a:lstStyle/>
        <a:p>
          <a:r>
            <a:rPr lang="pl-PL" dirty="0"/>
            <a:t>Uczeń angażuje się w dyskusję ale jego wkład jest mały </a:t>
          </a:r>
        </a:p>
      </dgm:t>
    </dgm:pt>
    <dgm:pt modelId="{1E4A777A-0E41-4F4B-9278-BBF81DF31E7C}" type="parTrans" cxnId="{EC9FB82C-48EA-4EB9-9BC3-EFA9D15C1C57}">
      <dgm:prSet/>
      <dgm:spPr/>
      <dgm:t>
        <a:bodyPr/>
        <a:lstStyle/>
        <a:p>
          <a:endParaRPr lang="pl-PL"/>
        </a:p>
      </dgm:t>
    </dgm:pt>
    <dgm:pt modelId="{E5003560-A048-46B2-AA93-763D153A3535}" type="sibTrans" cxnId="{EC9FB82C-48EA-4EB9-9BC3-EFA9D15C1C57}">
      <dgm:prSet/>
      <dgm:spPr/>
      <dgm:t>
        <a:bodyPr/>
        <a:lstStyle/>
        <a:p>
          <a:endParaRPr lang="pl-PL"/>
        </a:p>
      </dgm:t>
    </dgm:pt>
    <dgm:pt modelId="{0B17548C-097F-4D7B-8A3C-C79225592A83}">
      <dgm:prSet phldrT="[Tekst]"/>
      <dgm:spPr/>
      <dgm:t>
        <a:bodyPr/>
        <a:lstStyle/>
        <a:p>
          <a:r>
            <a:rPr lang="pl-PL" dirty="0"/>
            <a:t>Uczeń angażuje się w dyskusję i jego wkład jest duży</a:t>
          </a:r>
        </a:p>
      </dgm:t>
    </dgm:pt>
    <dgm:pt modelId="{76E2588C-412C-41E6-8ED4-822E1F4FCB0E}" type="parTrans" cxnId="{659ACC3D-969E-41F3-B731-FFC74CCD1C27}">
      <dgm:prSet/>
      <dgm:spPr/>
      <dgm:t>
        <a:bodyPr/>
        <a:lstStyle/>
        <a:p>
          <a:endParaRPr lang="pl-PL"/>
        </a:p>
      </dgm:t>
    </dgm:pt>
    <dgm:pt modelId="{6CF1EA4E-9D0B-4ED8-89F5-1B87A88277B1}" type="sibTrans" cxnId="{659ACC3D-969E-41F3-B731-FFC74CCD1C27}">
      <dgm:prSet/>
      <dgm:spPr/>
      <dgm:t>
        <a:bodyPr/>
        <a:lstStyle/>
        <a:p>
          <a:endParaRPr lang="pl-PL"/>
        </a:p>
      </dgm:t>
    </dgm:pt>
    <dgm:pt modelId="{46722506-715C-4913-81C6-1A2DA7D5DE01}" type="pres">
      <dgm:prSet presAssocID="{E100BC8B-1412-4DAB-BC12-959591CE41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66D261F-4321-4CF4-8725-1E69B688EF72}" type="pres">
      <dgm:prSet presAssocID="{5A16F7FA-8479-4564-8B81-8080D02458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217490-DFB1-4B29-B82D-4C97BE4ECA9A}" type="pres">
      <dgm:prSet presAssocID="{AC5121F0-BD61-4099-9915-7A0007FD427A}" presName="sibTrans" presStyleLbl="sibTrans2D1" presStyleIdx="0" presStyleCnt="2"/>
      <dgm:spPr/>
      <dgm:t>
        <a:bodyPr/>
        <a:lstStyle/>
        <a:p>
          <a:endParaRPr lang="pl-PL"/>
        </a:p>
      </dgm:t>
    </dgm:pt>
    <dgm:pt modelId="{4C4331ED-2AE6-4225-9F0A-BF19D64FC5BA}" type="pres">
      <dgm:prSet presAssocID="{AC5121F0-BD61-4099-9915-7A0007FD427A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DAA902ED-0313-4A8D-BD69-C0CC7709BE1B}" type="pres">
      <dgm:prSet presAssocID="{A017BB2F-1624-44E6-AF0B-A86EDAEA6EF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B1B405-2687-4925-B6F4-B1B39D47B1A9}" type="pres">
      <dgm:prSet presAssocID="{4092AB52-4CA7-49B1-B052-C695EB07159B}" presName="sibTrans" presStyleLbl="sibTrans2D1" presStyleIdx="1" presStyleCnt="2"/>
      <dgm:spPr/>
      <dgm:t>
        <a:bodyPr/>
        <a:lstStyle/>
        <a:p>
          <a:endParaRPr lang="pl-PL"/>
        </a:p>
      </dgm:t>
    </dgm:pt>
    <dgm:pt modelId="{1FBF3387-A21F-4E03-881E-388F02863ACD}" type="pres">
      <dgm:prSet presAssocID="{4092AB52-4CA7-49B1-B052-C695EB07159B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CBCE65A1-1999-4EE5-9E1A-9E0022102EEC}" type="pres">
      <dgm:prSet presAssocID="{CB57F2EC-E246-445B-9935-8F75B36F04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F0EF9A6-6FFD-41B9-800C-992A46ADBB13}" type="presOf" srcId="{5A16F7FA-8479-4564-8B81-8080D024587B}" destId="{766D261F-4321-4CF4-8725-1E69B688EF72}" srcOrd="0" destOrd="0" presId="urn:microsoft.com/office/officeart/2005/8/layout/process1"/>
    <dgm:cxn modelId="{04244F11-51A8-4853-8957-824C2B2A6788}" srcId="{5A16F7FA-8479-4564-8B81-8080D024587B}" destId="{4909C4BD-3E0A-483F-BD95-D17477547B8D}" srcOrd="1" destOrd="0" parTransId="{DAF1C2D8-3B5B-48D9-87AA-4E4381AA0520}" sibTransId="{1DBA6424-F68E-42A8-B3A5-CDDD31634E00}"/>
    <dgm:cxn modelId="{189E997D-82BF-49C9-AABF-F346013867ED}" srcId="{E100BC8B-1412-4DAB-BC12-959591CE41B4}" destId="{5A16F7FA-8479-4564-8B81-8080D024587B}" srcOrd="0" destOrd="0" parTransId="{2AA21F25-C468-4CAF-8395-E6BA4F59A546}" sibTransId="{AC5121F0-BD61-4099-9915-7A0007FD427A}"/>
    <dgm:cxn modelId="{4046449D-FB52-4308-AEF7-B2F508A3BA00}" srcId="{E100BC8B-1412-4DAB-BC12-959591CE41B4}" destId="{A017BB2F-1624-44E6-AF0B-A86EDAEA6EFE}" srcOrd="1" destOrd="0" parTransId="{911A2ED4-438B-4595-A041-57F0962CB423}" sibTransId="{4092AB52-4CA7-49B1-B052-C695EB07159B}"/>
    <dgm:cxn modelId="{8149C479-345A-4263-B38B-07DE40CD3349}" type="presOf" srcId="{4092AB52-4CA7-49B1-B052-C695EB07159B}" destId="{1FBF3387-A21F-4E03-881E-388F02863ACD}" srcOrd="1" destOrd="0" presId="urn:microsoft.com/office/officeart/2005/8/layout/process1"/>
    <dgm:cxn modelId="{34B84D60-8DB6-4B57-BE70-F0514C2AD0F1}" type="presOf" srcId="{09729E53-ADB6-49E6-A51E-90BF7C42CA61}" destId="{DAA902ED-0313-4A8D-BD69-C0CC7709BE1B}" srcOrd="0" destOrd="1" presId="urn:microsoft.com/office/officeart/2005/8/layout/process1"/>
    <dgm:cxn modelId="{32C7143B-57BE-47CC-93CD-644FAAD1AA9E}" type="presOf" srcId="{E100BC8B-1412-4DAB-BC12-959591CE41B4}" destId="{46722506-715C-4913-81C6-1A2DA7D5DE01}" srcOrd="0" destOrd="0" presId="urn:microsoft.com/office/officeart/2005/8/layout/process1"/>
    <dgm:cxn modelId="{EE3BD166-5C44-4F80-A2BD-310E4AA0E3EC}" type="presOf" srcId="{AC5121F0-BD61-4099-9915-7A0007FD427A}" destId="{4C4331ED-2AE6-4225-9F0A-BF19D64FC5BA}" srcOrd="1" destOrd="0" presId="urn:microsoft.com/office/officeart/2005/8/layout/process1"/>
    <dgm:cxn modelId="{DF31771C-F50B-400A-BFCD-3A2E3BC6BD83}" srcId="{A017BB2F-1624-44E6-AF0B-A86EDAEA6EFE}" destId="{09729E53-ADB6-49E6-A51E-90BF7C42CA61}" srcOrd="0" destOrd="0" parTransId="{B041202A-2ABE-4D7B-9A35-DD1E264CFB9D}" sibTransId="{DC3FC406-AD46-4E81-A440-31AD805ACCA4}"/>
    <dgm:cxn modelId="{659ACC3D-969E-41F3-B731-FFC74CCD1C27}" srcId="{CB57F2EC-E246-445B-9935-8F75B36F04D7}" destId="{0B17548C-097F-4D7B-8A3C-C79225592A83}" srcOrd="1" destOrd="0" parTransId="{76E2588C-412C-41E6-8ED4-822E1F4FCB0E}" sibTransId="{6CF1EA4E-9D0B-4ED8-89F5-1B87A88277B1}"/>
    <dgm:cxn modelId="{F0C3B315-5927-41F4-B337-F2BD63CD6851}" type="presOf" srcId="{743E523E-F6E9-4085-A585-F0219C672B6A}" destId="{766D261F-4321-4CF4-8725-1E69B688EF72}" srcOrd="0" destOrd="1" presId="urn:microsoft.com/office/officeart/2005/8/layout/process1"/>
    <dgm:cxn modelId="{6DD8B26E-F266-4038-B537-43EF729DBF69}" srcId="{CB57F2EC-E246-445B-9935-8F75B36F04D7}" destId="{4E196973-7F7D-494A-BB4A-4A4D7B2FFA72}" srcOrd="0" destOrd="0" parTransId="{AA6274A1-1EA5-4E22-B5A4-81A48244DA8B}" sibTransId="{160CBA3A-46DD-4D62-B509-04E28212FF7C}"/>
    <dgm:cxn modelId="{6F7418DD-DBF5-4656-B42C-6782CB4DB718}" srcId="{5A16F7FA-8479-4564-8B81-8080D024587B}" destId="{743E523E-F6E9-4085-A585-F0219C672B6A}" srcOrd="0" destOrd="0" parTransId="{041FCEA3-F38C-4748-B083-9A0ACB79E814}" sibTransId="{771A0BCD-8155-465C-B2CE-5B2CA6D651F0}"/>
    <dgm:cxn modelId="{5DB68242-A601-43EB-B48B-31767E628385}" type="presOf" srcId="{720F337C-B9ED-4F92-869F-226FC4291C99}" destId="{DAA902ED-0313-4A8D-BD69-C0CC7709BE1B}" srcOrd="0" destOrd="2" presId="urn:microsoft.com/office/officeart/2005/8/layout/process1"/>
    <dgm:cxn modelId="{3D35EA39-51FD-4D21-8637-47FECE2C94A7}" type="presOf" srcId="{A017BB2F-1624-44E6-AF0B-A86EDAEA6EFE}" destId="{DAA902ED-0313-4A8D-BD69-C0CC7709BE1B}" srcOrd="0" destOrd="0" presId="urn:microsoft.com/office/officeart/2005/8/layout/process1"/>
    <dgm:cxn modelId="{ABF45A70-11F4-46AD-92F1-735107A931D7}" type="presOf" srcId="{4E196973-7F7D-494A-BB4A-4A4D7B2FFA72}" destId="{CBCE65A1-1999-4EE5-9E1A-9E0022102EEC}" srcOrd="0" destOrd="1" presId="urn:microsoft.com/office/officeart/2005/8/layout/process1"/>
    <dgm:cxn modelId="{24FD5BD6-8C5D-40BE-8F68-21FD5EE72DC4}" type="presOf" srcId="{AC5121F0-BD61-4099-9915-7A0007FD427A}" destId="{1C217490-DFB1-4B29-B82D-4C97BE4ECA9A}" srcOrd="0" destOrd="0" presId="urn:microsoft.com/office/officeart/2005/8/layout/process1"/>
    <dgm:cxn modelId="{89947423-8AE4-409E-841F-E2FD9EF8A08F}" type="presOf" srcId="{0B17548C-097F-4D7B-8A3C-C79225592A83}" destId="{CBCE65A1-1999-4EE5-9E1A-9E0022102EEC}" srcOrd="0" destOrd="2" presId="urn:microsoft.com/office/officeart/2005/8/layout/process1"/>
    <dgm:cxn modelId="{205B8CCF-1EF9-4767-A988-04FADE0ACC83}" type="presOf" srcId="{4092AB52-4CA7-49B1-B052-C695EB07159B}" destId="{16B1B405-2687-4925-B6F4-B1B39D47B1A9}" srcOrd="0" destOrd="0" presId="urn:microsoft.com/office/officeart/2005/8/layout/process1"/>
    <dgm:cxn modelId="{B5FF98A4-3D5E-44EC-A309-BA4099F5B753}" type="presOf" srcId="{4909C4BD-3E0A-483F-BD95-D17477547B8D}" destId="{766D261F-4321-4CF4-8725-1E69B688EF72}" srcOrd="0" destOrd="2" presId="urn:microsoft.com/office/officeart/2005/8/layout/process1"/>
    <dgm:cxn modelId="{FE99AB6E-48BF-4AC1-891A-883E3D319465}" srcId="{E100BC8B-1412-4DAB-BC12-959591CE41B4}" destId="{CB57F2EC-E246-445B-9935-8F75B36F04D7}" srcOrd="2" destOrd="0" parTransId="{751F8A84-F9C9-4816-8B52-37B163D525C2}" sibTransId="{5EB525D4-90CC-4E25-A69D-712918B8AAAF}"/>
    <dgm:cxn modelId="{EC9FB82C-48EA-4EB9-9BC3-EFA9D15C1C57}" srcId="{A017BB2F-1624-44E6-AF0B-A86EDAEA6EFE}" destId="{720F337C-B9ED-4F92-869F-226FC4291C99}" srcOrd="1" destOrd="0" parTransId="{1E4A777A-0E41-4F4B-9278-BBF81DF31E7C}" sibTransId="{E5003560-A048-46B2-AA93-763D153A3535}"/>
    <dgm:cxn modelId="{CAF4051D-EA07-4710-8055-2C114D1A196E}" type="presOf" srcId="{CB57F2EC-E246-445B-9935-8F75B36F04D7}" destId="{CBCE65A1-1999-4EE5-9E1A-9E0022102EEC}" srcOrd="0" destOrd="0" presId="urn:microsoft.com/office/officeart/2005/8/layout/process1"/>
    <dgm:cxn modelId="{68B5BBFA-4A7E-4522-A000-ED39680FE762}" type="presParOf" srcId="{46722506-715C-4913-81C6-1A2DA7D5DE01}" destId="{766D261F-4321-4CF4-8725-1E69B688EF72}" srcOrd="0" destOrd="0" presId="urn:microsoft.com/office/officeart/2005/8/layout/process1"/>
    <dgm:cxn modelId="{24E1D01C-6AA6-426B-A56E-0F44832631F0}" type="presParOf" srcId="{46722506-715C-4913-81C6-1A2DA7D5DE01}" destId="{1C217490-DFB1-4B29-B82D-4C97BE4ECA9A}" srcOrd="1" destOrd="0" presId="urn:microsoft.com/office/officeart/2005/8/layout/process1"/>
    <dgm:cxn modelId="{CA06CE1E-55C7-4E6A-8953-31D3F771D19F}" type="presParOf" srcId="{1C217490-DFB1-4B29-B82D-4C97BE4ECA9A}" destId="{4C4331ED-2AE6-4225-9F0A-BF19D64FC5BA}" srcOrd="0" destOrd="0" presId="urn:microsoft.com/office/officeart/2005/8/layout/process1"/>
    <dgm:cxn modelId="{9D0F9ADA-619D-4BC0-A371-BE0EA01F134B}" type="presParOf" srcId="{46722506-715C-4913-81C6-1A2DA7D5DE01}" destId="{DAA902ED-0313-4A8D-BD69-C0CC7709BE1B}" srcOrd="2" destOrd="0" presId="urn:microsoft.com/office/officeart/2005/8/layout/process1"/>
    <dgm:cxn modelId="{F593C5AB-3188-4365-8484-177F2E25F4C4}" type="presParOf" srcId="{46722506-715C-4913-81C6-1A2DA7D5DE01}" destId="{16B1B405-2687-4925-B6F4-B1B39D47B1A9}" srcOrd="3" destOrd="0" presId="urn:microsoft.com/office/officeart/2005/8/layout/process1"/>
    <dgm:cxn modelId="{3B9FDFD4-9A1E-4D91-9047-AA5A60CCDE62}" type="presParOf" srcId="{16B1B405-2687-4925-B6F4-B1B39D47B1A9}" destId="{1FBF3387-A21F-4E03-881E-388F02863ACD}" srcOrd="0" destOrd="0" presId="urn:microsoft.com/office/officeart/2005/8/layout/process1"/>
    <dgm:cxn modelId="{C9EB4028-2B0C-41C5-97CC-58CE57EDAE99}" type="presParOf" srcId="{46722506-715C-4913-81C6-1A2DA7D5DE01}" destId="{CBCE65A1-1999-4EE5-9E1A-9E0022102E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00BC8B-1412-4DAB-BC12-959591CE41B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A16F7FA-8479-4564-8B81-8080D024587B}">
      <dgm:prSet phldrT="[Tekst]"/>
      <dgm:spPr/>
      <dgm:t>
        <a:bodyPr/>
        <a:lstStyle/>
        <a:p>
          <a:r>
            <a:rPr lang="pl-PL" dirty="0"/>
            <a:t>2 pkt</a:t>
          </a:r>
        </a:p>
      </dgm:t>
    </dgm:pt>
    <dgm:pt modelId="{2AA21F25-C468-4CAF-8395-E6BA4F59A546}" type="parTrans" cxnId="{189E997D-82BF-49C9-AABF-F346013867ED}">
      <dgm:prSet/>
      <dgm:spPr/>
      <dgm:t>
        <a:bodyPr/>
        <a:lstStyle/>
        <a:p>
          <a:endParaRPr lang="pl-PL"/>
        </a:p>
      </dgm:t>
    </dgm:pt>
    <dgm:pt modelId="{AC5121F0-BD61-4099-9915-7A0007FD427A}" type="sibTrans" cxnId="{189E997D-82BF-49C9-AABF-F346013867ED}">
      <dgm:prSet/>
      <dgm:spPr/>
      <dgm:t>
        <a:bodyPr/>
        <a:lstStyle/>
        <a:p>
          <a:endParaRPr lang="pl-PL"/>
        </a:p>
      </dgm:t>
    </dgm:pt>
    <dgm:pt modelId="{743E523E-F6E9-4085-A585-F0219C672B6A}">
      <dgm:prSet phldrT="[Tekst]"/>
      <dgm:spPr/>
      <dgm:t>
        <a:bodyPr/>
        <a:lstStyle/>
        <a:p>
          <a:r>
            <a:rPr lang="pl-PL" dirty="0"/>
            <a:t>Praca mało czytelna, nieestetyczna, niestarannie wykonana.</a:t>
          </a:r>
        </a:p>
      </dgm:t>
    </dgm:pt>
    <dgm:pt modelId="{041FCEA3-F38C-4748-B083-9A0ACB79E814}" type="parTrans" cxnId="{6F7418DD-DBF5-4656-B42C-6782CB4DB718}">
      <dgm:prSet/>
      <dgm:spPr/>
      <dgm:t>
        <a:bodyPr/>
        <a:lstStyle/>
        <a:p>
          <a:endParaRPr lang="pl-PL"/>
        </a:p>
      </dgm:t>
    </dgm:pt>
    <dgm:pt modelId="{771A0BCD-8155-465C-B2CE-5B2CA6D651F0}" type="sibTrans" cxnId="{6F7418DD-DBF5-4656-B42C-6782CB4DB718}">
      <dgm:prSet/>
      <dgm:spPr/>
      <dgm:t>
        <a:bodyPr/>
        <a:lstStyle/>
        <a:p>
          <a:endParaRPr lang="pl-PL"/>
        </a:p>
      </dgm:t>
    </dgm:pt>
    <dgm:pt modelId="{A017BB2F-1624-44E6-AF0B-A86EDAEA6EFE}">
      <dgm:prSet phldrT="[Tekst]"/>
      <dgm:spPr/>
      <dgm:t>
        <a:bodyPr/>
        <a:lstStyle/>
        <a:p>
          <a:r>
            <a:rPr lang="pl-PL" dirty="0"/>
            <a:t>3 pkt</a:t>
          </a:r>
        </a:p>
      </dgm:t>
    </dgm:pt>
    <dgm:pt modelId="{911A2ED4-438B-4595-A041-57F0962CB423}" type="parTrans" cxnId="{4046449D-FB52-4308-AEF7-B2F508A3BA00}">
      <dgm:prSet/>
      <dgm:spPr/>
      <dgm:t>
        <a:bodyPr/>
        <a:lstStyle/>
        <a:p>
          <a:endParaRPr lang="pl-PL"/>
        </a:p>
      </dgm:t>
    </dgm:pt>
    <dgm:pt modelId="{4092AB52-4CA7-49B1-B052-C695EB07159B}" type="sibTrans" cxnId="{4046449D-FB52-4308-AEF7-B2F508A3BA00}">
      <dgm:prSet/>
      <dgm:spPr/>
      <dgm:t>
        <a:bodyPr/>
        <a:lstStyle/>
        <a:p>
          <a:endParaRPr lang="pl-PL"/>
        </a:p>
      </dgm:t>
    </dgm:pt>
    <dgm:pt modelId="{09729E53-ADB6-49E6-A51E-90BF7C42CA61}">
      <dgm:prSet phldrT="[Tekst]"/>
      <dgm:spPr/>
      <dgm:t>
        <a:bodyPr/>
        <a:lstStyle/>
        <a:p>
          <a:r>
            <a:rPr lang="pl-PL" dirty="0"/>
            <a:t>Praca czytelna, estetyczna, staranna.</a:t>
          </a:r>
        </a:p>
      </dgm:t>
    </dgm:pt>
    <dgm:pt modelId="{B041202A-2ABE-4D7B-9A35-DD1E264CFB9D}" type="parTrans" cxnId="{DF31771C-F50B-400A-BFCD-3A2E3BC6BD83}">
      <dgm:prSet/>
      <dgm:spPr/>
      <dgm:t>
        <a:bodyPr/>
        <a:lstStyle/>
        <a:p>
          <a:endParaRPr lang="pl-PL"/>
        </a:p>
      </dgm:t>
    </dgm:pt>
    <dgm:pt modelId="{DC3FC406-AD46-4E81-A440-31AD805ACCA4}" type="sibTrans" cxnId="{DF31771C-F50B-400A-BFCD-3A2E3BC6BD83}">
      <dgm:prSet/>
      <dgm:spPr/>
      <dgm:t>
        <a:bodyPr/>
        <a:lstStyle/>
        <a:p>
          <a:endParaRPr lang="pl-PL"/>
        </a:p>
      </dgm:t>
    </dgm:pt>
    <dgm:pt modelId="{CB57F2EC-E246-445B-9935-8F75B36F04D7}">
      <dgm:prSet phldrT="[Tekst]"/>
      <dgm:spPr/>
      <dgm:t>
        <a:bodyPr/>
        <a:lstStyle/>
        <a:p>
          <a:r>
            <a:rPr lang="pl-PL" dirty="0"/>
            <a:t>4 pkt</a:t>
          </a:r>
        </a:p>
      </dgm:t>
    </dgm:pt>
    <dgm:pt modelId="{751F8A84-F9C9-4816-8B52-37B163D525C2}" type="parTrans" cxnId="{FE99AB6E-48BF-4AC1-891A-883E3D319465}">
      <dgm:prSet/>
      <dgm:spPr/>
      <dgm:t>
        <a:bodyPr/>
        <a:lstStyle/>
        <a:p>
          <a:endParaRPr lang="pl-PL"/>
        </a:p>
      </dgm:t>
    </dgm:pt>
    <dgm:pt modelId="{5EB525D4-90CC-4E25-A69D-712918B8AAAF}" type="sibTrans" cxnId="{FE99AB6E-48BF-4AC1-891A-883E3D319465}">
      <dgm:prSet/>
      <dgm:spPr/>
      <dgm:t>
        <a:bodyPr/>
        <a:lstStyle/>
        <a:p>
          <a:endParaRPr lang="pl-PL"/>
        </a:p>
      </dgm:t>
    </dgm:pt>
    <dgm:pt modelId="{4E196973-7F7D-494A-BB4A-4A4D7B2FFA72}">
      <dgm:prSet phldrT="[Tekst]"/>
      <dgm:spPr/>
      <dgm:t>
        <a:bodyPr/>
        <a:lstStyle/>
        <a:p>
          <a:r>
            <a:rPr lang="pl-PL" dirty="0"/>
            <a:t>Praca estetyczna, czytelna, przejrzysta, zachęcająca do zapoznania się z nią, bardzo staranna. Atrakcyjna pod względem graficznym.</a:t>
          </a:r>
        </a:p>
      </dgm:t>
    </dgm:pt>
    <dgm:pt modelId="{AA6274A1-1EA5-4E22-B5A4-81A48244DA8B}" type="parTrans" cxnId="{6DD8B26E-F266-4038-B537-43EF729DBF69}">
      <dgm:prSet/>
      <dgm:spPr/>
      <dgm:t>
        <a:bodyPr/>
        <a:lstStyle/>
        <a:p>
          <a:endParaRPr lang="pl-PL"/>
        </a:p>
      </dgm:t>
    </dgm:pt>
    <dgm:pt modelId="{160CBA3A-46DD-4D62-B509-04E28212FF7C}" type="sibTrans" cxnId="{6DD8B26E-F266-4038-B537-43EF729DBF69}">
      <dgm:prSet/>
      <dgm:spPr/>
      <dgm:t>
        <a:bodyPr/>
        <a:lstStyle/>
        <a:p>
          <a:endParaRPr lang="pl-PL"/>
        </a:p>
      </dgm:t>
    </dgm:pt>
    <dgm:pt modelId="{90BFD67C-4960-4E05-BC2F-169E5951F021}">
      <dgm:prSet/>
      <dgm:spPr/>
      <dgm:t>
        <a:bodyPr/>
        <a:lstStyle/>
        <a:p>
          <a:r>
            <a:rPr lang="pl-PL" dirty="0"/>
            <a:t>Złe rozplanowanie elementów  na stronie.</a:t>
          </a:r>
        </a:p>
      </dgm:t>
    </dgm:pt>
    <dgm:pt modelId="{1A5C61F0-2B1D-4BB0-9911-A15EC1801B05}" type="parTrans" cxnId="{E789A2DE-06E1-477C-A76F-391D0682330B}">
      <dgm:prSet/>
      <dgm:spPr/>
      <dgm:t>
        <a:bodyPr/>
        <a:lstStyle/>
        <a:p>
          <a:endParaRPr lang="pl-PL"/>
        </a:p>
      </dgm:t>
    </dgm:pt>
    <dgm:pt modelId="{953F9D04-18B6-40BC-A8A1-F64FAE0C7132}" type="sibTrans" cxnId="{E789A2DE-06E1-477C-A76F-391D0682330B}">
      <dgm:prSet/>
      <dgm:spPr/>
      <dgm:t>
        <a:bodyPr/>
        <a:lstStyle/>
        <a:p>
          <a:endParaRPr lang="pl-PL"/>
        </a:p>
      </dgm:t>
    </dgm:pt>
    <dgm:pt modelId="{E62CC61A-45DF-4EA2-BE9F-350B55F75E2C}">
      <dgm:prSet/>
      <dgm:spPr/>
      <dgm:t>
        <a:bodyPr/>
        <a:lstStyle/>
        <a:p>
          <a:r>
            <a:rPr lang="pl-PL" dirty="0"/>
            <a:t>Dobre rozplanowanie elementów na stronie.</a:t>
          </a:r>
        </a:p>
      </dgm:t>
    </dgm:pt>
    <dgm:pt modelId="{9A33D265-EA09-4378-8070-DD5DBC98009A}" type="parTrans" cxnId="{28E18933-D66C-4B11-AB17-A9D3BC0FFB8F}">
      <dgm:prSet/>
      <dgm:spPr/>
      <dgm:t>
        <a:bodyPr/>
        <a:lstStyle/>
        <a:p>
          <a:endParaRPr lang="pl-PL"/>
        </a:p>
      </dgm:t>
    </dgm:pt>
    <dgm:pt modelId="{F4CEEE05-E865-41CB-90E6-6C5399264530}" type="sibTrans" cxnId="{28E18933-D66C-4B11-AB17-A9D3BC0FFB8F}">
      <dgm:prSet/>
      <dgm:spPr/>
      <dgm:t>
        <a:bodyPr/>
        <a:lstStyle/>
        <a:p>
          <a:endParaRPr lang="pl-PL"/>
        </a:p>
      </dgm:t>
    </dgm:pt>
    <dgm:pt modelId="{1135EA53-8400-4739-8429-BE7F4A93AB4E}">
      <dgm:prSet/>
      <dgm:spPr/>
      <dgm:t>
        <a:bodyPr/>
        <a:lstStyle/>
        <a:p>
          <a:r>
            <a:rPr lang="pl-PL" dirty="0"/>
            <a:t>Dobre rozplanowanie elementów na stronie. Praca wyróżniająca się. </a:t>
          </a:r>
        </a:p>
      </dgm:t>
    </dgm:pt>
    <dgm:pt modelId="{2A3ED2EB-02D3-4EBE-A13E-7FD8F2B4A756}" type="parTrans" cxnId="{BEE3FBD6-DB27-4FCA-ADF8-F674A3704F01}">
      <dgm:prSet/>
      <dgm:spPr/>
      <dgm:t>
        <a:bodyPr/>
        <a:lstStyle/>
        <a:p>
          <a:endParaRPr lang="pl-PL"/>
        </a:p>
      </dgm:t>
    </dgm:pt>
    <dgm:pt modelId="{83F83A8A-488B-4402-9965-C3E03EAFD823}" type="sibTrans" cxnId="{BEE3FBD6-DB27-4FCA-ADF8-F674A3704F01}">
      <dgm:prSet/>
      <dgm:spPr/>
      <dgm:t>
        <a:bodyPr/>
        <a:lstStyle/>
        <a:p>
          <a:endParaRPr lang="pl-PL"/>
        </a:p>
      </dgm:t>
    </dgm:pt>
    <dgm:pt modelId="{46722506-715C-4913-81C6-1A2DA7D5DE01}" type="pres">
      <dgm:prSet presAssocID="{E100BC8B-1412-4DAB-BC12-959591CE41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66D261F-4321-4CF4-8725-1E69B688EF72}" type="pres">
      <dgm:prSet presAssocID="{5A16F7FA-8479-4564-8B81-8080D02458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217490-DFB1-4B29-B82D-4C97BE4ECA9A}" type="pres">
      <dgm:prSet presAssocID="{AC5121F0-BD61-4099-9915-7A0007FD427A}" presName="sibTrans" presStyleLbl="sibTrans2D1" presStyleIdx="0" presStyleCnt="2"/>
      <dgm:spPr/>
      <dgm:t>
        <a:bodyPr/>
        <a:lstStyle/>
        <a:p>
          <a:endParaRPr lang="pl-PL"/>
        </a:p>
      </dgm:t>
    </dgm:pt>
    <dgm:pt modelId="{4C4331ED-2AE6-4225-9F0A-BF19D64FC5BA}" type="pres">
      <dgm:prSet presAssocID="{AC5121F0-BD61-4099-9915-7A0007FD427A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DAA902ED-0313-4A8D-BD69-C0CC7709BE1B}" type="pres">
      <dgm:prSet presAssocID="{A017BB2F-1624-44E6-AF0B-A86EDAEA6EF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B1B405-2687-4925-B6F4-B1B39D47B1A9}" type="pres">
      <dgm:prSet presAssocID="{4092AB52-4CA7-49B1-B052-C695EB07159B}" presName="sibTrans" presStyleLbl="sibTrans2D1" presStyleIdx="1" presStyleCnt="2"/>
      <dgm:spPr/>
      <dgm:t>
        <a:bodyPr/>
        <a:lstStyle/>
        <a:p>
          <a:endParaRPr lang="pl-PL"/>
        </a:p>
      </dgm:t>
    </dgm:pt>
    <dgm:pt modelId="{1FBF3387-A21F-4E03-881E-388F02863ACD}" type="pres">
      <dgm:prSet presAssocID="{4092AB52-4CA7-49B1-B052-C695EB07159B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CBCE65A1-1999-4EE5-9E1A-9E0022102EEC}" type="pres">
      <dgm:prSet presAssocID="{CB57F2EC-E246-445B-9935-8F75B36F04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F0EF9A6-6FFD-41B9-800C-992A46ADBB13}" type="presOf" srcId="{5A16F7FA-8479-4564-8B81-8080D024587B}" destId="{766D261F-4321-4CF4-8725-1E69B688EF72}" srcOrd="0" destOrd="0" presId="urn:microsoft.com/office/officeart/2005/8/layout/process1"/>
    <dgm:cxn modelId="{E6735E22-8FE4-47D3-9F47-7E70BDE73059}" type="presOf" srcId="{1135EA53-8400-4739-8429-BE7F4A93AB4E}" destId="{CBCE65A1-1999-4EE5-9E1A-9E0022102EEC}" srcOrd="0" destOrd="2" presId="urn:microsoft.com/office/officeart/2005/8/layout/process1"/>
    <dgm:cxn modelId="{28E18933-D66C-4B11-AB17-A9D3BC0FFB8F}" srcId="{A017BB2F-1624-44E6-AF0B-A86EDAEA6EFE}" destId="{E62CC61A-45DF-4EA2-BE9F-350B55F75E2C}" srcOrd="1" destOrd="0" parTransId="{9A33D265-EA09-4378-8070-DD5DBC98009A}" sibTransId="{F4CEEE05-E865-41CB-90E6-6C5399264530}"/>
    <dgm:cxn modelId="{189E997D-82BF-49C9-AABF-F346013867ED}" srcId="{E100BC8B-1412-4DAB-BC12-959591CE41B4}" destId="{5A16F7FA-8479-4564-8B81-8080D024587B}" srcOrd="0" destOrd="0" parTransId="{2AA21F25-C468-4CAF-8395-E6BA4F59A546}" sibTransId="{AC5121F0-BD61-4099-9915-7A0007FD427A}"/>
    <dgm:cxn modelId="{4046449D-FB52-4308-AEF7-B2F508A3BA00}" srcId="{E100BC8B-1412-4DAB-BC12-959591CE41B4}" destId="{A017BB2F-1624-44E6-AF0B-A86EDAEA6EFE}" srcOrd="1" destOrd="0" parTransId="{911A2ED4-438B-4595-A041-57F0962CB423}" sibTransId="{4092AB52-4CA7-49B1-B052-C695EB07159B}"/>
    <dgm:cxn modelId="{8149C479-345A-4263-B38B-07DE40CD3349}" type="presOf" srcId="{4092AB52-4CA7-49B1-B052-C695EB07159B}" destId="{1FBF3387-A21F-4E03-881E-388F02863ACD}" srcOrd="1" destOrd="0" presId="urn:microsoft.com/office/officeart/2005/8/layout/process1"/>
    <dgm:cxn modelId="{34B84D60-8DB6-4B57-BE70-F0514C2AD0F1}" type="presOf" srcId="{09729E53-ADB6-49E6-A51E-90BF7C42CA61}" destId="{DAA902ED-0313-4A8D-BD69-C0CC7709BE1B}" srcOrd="0" destOrd="1" presId="urn:microsoft.com/office/officeart/2005/8/layout/process1"/>
    <dgm:cxn modelId="{32C7143B-57BE-47CC-93CD-644FAAD1AA9E}" type="presOf" srcId="{E100BC8B-1412-4DAB-BC12-959591CE41B4}" destId="{46722506-715C-4913-81C6-1A2DA7D5DE01}" srcOrd="0" destOrd="0" presId="urn:microsoft.com/office/officeart/2005/8/layout/process1"/>
    <dgm:cxn modelId="{E789A2DE-06E1-477C-A76F-391D0682330B}" srcId="{5A16F7FA-8479-4564-8B81-8080D024587B}" destId="{90BFD67C-4960-4E05-BC2F-169E5951F021}" srcOrd="1" destOrd="0" parTransId="{1A5C61F0-2B1D-4BB0-9911-A15EC1801B05}" sibTransId="{953F9D04-18B6-40BC-A8A1-F64FAE0C7132}"/>
    <dgm:cxn modelId="{EE3BD166-5C44-4F80-A2BD-310E4AA0E3EC}" type="presOf" srcId="{AC5121F0-BD61-4099-9915-7A0007FD427A}" destId="{4C4331ED-2AE6-4225-9F0A-BF19D64FC5BA}" srcOrd="1" destOrd="0" presId="urn:microsoft.com/office/officeart/2005/8/layout/process1"/>
    <dgm:cxn modelId="{BEE3FBD6-DB27-4FCA-ADF8-F674A3704F01}" srcId="{CB57F2EC-E246-445B-9935-8F75B36F04D7}" destId="{1135EA53-8400-4739-8429-BE7F4A93AB4E}" srcOrd="1" destOrd="0" parTransId="{2A3ED2EB-02D3-4EBE-A13E-7FD8F2B4A756}" sibTransId="{83F83A8A-488B-4402-9965-C3E03EAFD823}"/>
    <dgm:cxn modelId="{DF31771C-F50B-400A-BFCD-3A2E3BC6BD83}" srcId="{A017BB2F-1624-44E6-AF0B-A86EDAEA6EFE}" destId="{09729E53-ADB6-49E6-A51E-90BF7C42CA61}" srcOrd="0" destOrd="0" parTransId="{B041202A-2ABE-4D7B-9A35-DD1E264CFB9D}" sibTransId="{DC3FC406-AD46-4E81-A440-31AD805ACCA4}"/>
    <dgm:cxn modelId="{3DF753C7-285F-4244-8C85-D874B97CC930}" type="presOf" srcId="{E62CC61A-45DF-4EA2-BE9F-350B55F75E2C}" destId="{DAA902ED-0313-4A8D-BD69-C0CC7709BE1B}" srcOrd="0" destOrd="2" presId="urn:microsoft.com/office/officeart/2005/8/layout/process1"/>
    <dgm:cxn modelId="{F0C3B315-5927-41F4-B337-F2BD63CD6851}" type="presOf" srcId="{743E523E-F6E9-4085-A585-F0219C672B6A}" destId="{766D261F-4321-4CF4-8725-1E69B688EF72}" srcOrd="0" destOrd="1" presId="urn:microsoft.com/office/officeart/2005/8/layout/process1"/>
    <dgm:cxn modelId="{6DD8B26E-F266-4038-B537-43EF729DBF69}" srcId="{CB57F2EC-E246-445B-9935-8F75B36F04D7}" destId="{4E196973-7F7D-494A-BB4A-4A4D7B2FFA72}" srcOrd="0" destOrd="0" parTransId="{AA6274A1-1EA5-4E22-B5A4-81A48244DA8B}" sibTransId="{160CBA3A-46DD-4D62-B509-04E28212FF7C}"/>
    <dgm:cxn modelId="{6F7418DD-DBF5-4656-B42C-6782CB4DB718}" srcId="{5A16F7FA-8479-4564-8B81-8080D024587B}" destId="{743E523E-F6E9-4085-A585-F0219C672B6A}" srcOrd="0" destOrd="0" parTransId="{041FCEA3-F38C-4748-B083-9A0ACB79E814}" sibTransId="{771A0BCD-8155-465C-B2CE-5B2CA6D651F0}"/>
    <dgm:cxn modelId="{3D35EA39-51FD-4D21-8637-47FECE2C94A7}" type="presOf" srcId="{A017BB2F-1624-44E6-AF0B-A86EDAEA6EFE}" destId="{DAA902ED-0313-4A8D-BD69-C0CC7709BE1B}" srcOrd="0" destOrd="0" presId="urn:microsoft.com/office/officeart/2005/8/layout/process1"/>
    <dgm:cxn modelId="{ABF45A70-11F4-46AD-92F1-735107A931D7}" type="presOf" srcId="{4E196973-7F7D-494A-BB4A-4A4D7B2FFA72}" destId="{CBCE65A1-1999-4EE5-9E1A-9E0022102EEC}" srcOrd="0" destOrd="1" presId="urn:microsoft.com/office/officeart/2005/8/layout/process1"/>
    <dgm:cxn modelId="{24FD5BD6-8C5D-40BE-8F68-21FD5EE72DC4}" type="presOf" srcId="{AC5121F0-BD61-4099-9915-7A0007FD427A}" destId="{1C217490-DFB1-4B29-B82D-4C97BE4ECA9A}" srcOrd="0" destOrd="0" presId="urn:microsoft.com/office/officeart/2005/8/layout/process1"/>
    <dgm:cxn modelId="{205B8CCF-1EF9-4767-A988-04FADE0ACC83}" type="presOf" srcId="{4092AB52-4CA7-49B1-B052-C695EB07159B}" destId="{16B1B405-2687-4925-B6F4-B1B39D47B1A9}" srcOrd="0" destOrd="0" presId="urn:microsoft.com/office/officeart/2005/8/layout/process1"/>
    <dgm:cxn modelId="{FE99AB6E-48BF-4AC1-891A-883E3D319465}" srcId="{E100BC8B-1412-4DAB-BC12-959591CE41B4}" destId="{CB57F2EC-E246-445B-9935-8F75B36F04D7}" srcOrd="2" destOrd="0" parTransId="{751F8A84-F9C9-4816-8B52-37B163D525C2}" sibTransId="{5EB525D4-90CC-4E25-A69D-712918B8AAAF}"/>
    <dgm:cxn modelId="{265D51DC-5B50-4015-A374-F122B345F5EC}" type="presOf" srcId="{90BFD67C-4960-4E05-BC2F-169E5951F021}" destId="{766D261F-4321-4CF4-8725-1E69B688EF72}" srcOrd="0" destOrd="2" presId="urn:microsoft.com/office/officeart/2005/8/layout/process1"/>
    <dgm:cxn modelId="{CAF4051D-EA07-4710-8055-2C114D1A196E}" type="presOf" srcId="{CB57F2EC-E246-445B-9935-8F75B36F04D7}" destId="{CBCE65A1-1999-4EE5-9E1A-9E0022102EEC}" srcOrd="0" destOrd="0" presId="urn:microsoft.com/office/officeart/2005/8/layout/process1"/>
    <dgm:cxn modelId="{68B5BBFA-4A7E-4522-A000-ED39680FE762}" type="presParOf" srcId="{46722506-715C-4913-81C6-1A2DA7D5DE01}" destId="{766D261F-4321-4CF4-8725-1E69B688EF72}" srcOrd="0" destOrd="0" presId="urn:microsoft.com/office/officeart/2005/8/layout/process1"/>
    <dgm:cxn modelId="{24E1D01C-6AA6-426B-A56E-0F44832631F0}" type="presParOf" srcId="{46722506-715C-4913-81C6-1A2DA7D5DE01}" destId="{1C217490-DFB1-4B29-B82D-4C97BE4ECA9A}" srcOrd="1" destOrd="0" presId="urn:microsoft.com/office/officeart/2005/8/layout/process1"/>
    <dgm:cxn modelId="{CA06CE1E-55C7-4E6A-8953-31D3F771D19F}" type="presParOf" srcId="{1C217490-DFB1-4B29-B82D-4C97BE4ECA9A}" destId="{4C4331ED-2AE6-4225-9F0A-BF19D64FC5BA}" srcOrd="0" destOrd="0" presId="urn:microsoft.com/office/officeart/2005/8/layout/process1"/>
    <dgm:cxn modelId="{9D0F9ADA-619D-4BC0-A371-BE0EA01F134B}" type="presParOf" srcId="{46722506-715C-4913-81C6-1A2DA7D5DE01}" destId="{DAA902ED-0313-4A8D-BD69-C0CC7709BE1B}" srcOrd="2" destOrd="0" presId="urn:microsoft.com/office/officeart/2005/8/layout/process1"/>
    <dgm:cxn modelId="{F593C5AB-3188-4365-8484-177F2E25F4C4}" type="presParOf" srcId="{46722506-715C-4913-81C6-1A2DA7D5DE01}" destId="{16B1B405-2687-4925-B6F4-B1B39D47B1A9}" srcOrd="3" destOrd="0" presId="urn:microsoft.com/office/officeart/2005/8/layout/process1"/>
    <dgm:cxn modelId="{3B9FDFD4-9A1E-4D91-9047-AA5A60CCDE62}" type="presParOf" srcId="{16B1B405-2687-4925-B6F4-B1B39D47B1A9}" destId="{1FBF3387-A21F-4E03-881E-388F02863ACD}" srcOrd="0" destOrd="0" presId="urn:microsoft.com/office/officeart/2005/8/layout/process1"/>
    <dgm:cxn modelId="{C9EB4028-2B0C-41C5-97CC-58CE57EDAE99}" type="presParOf" srcId="{46722506-715C-4913-81C6-1A2DA7D5DE01}" destId="{CBCE65A1-1999-4EE5-9E1A-9E0022102E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00BC8B-1412-4DAB-BC12-959591CE41B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A16F7FA-8479-4564-8B81-8080D024587B}">
      <dgm:prSet phldrT="[Tekst]"/>
      <dgm:spPr/>
      <dgm:t>
        <a:bodyPr/>
        <a:lstStyle/>
        <a:p>
          <a:r>
            <a:rPr lang="pl-PL" dirty="0"/>
            <a:t>2 pkt</a:t>
          </a:r>
        </a:p>
      </dgm:t>
    </dgm:pt>
    <dgm:pt modelId="{2AA21F25-C468-4CAF-8395-E6BA4F59A546}" type="parTrans" cxnId="{189E997D-82BF-49C9-AABF-F346013867ED}">
      <dgm:prSet/>
      <dgm:spPr/>
      <dgm:t>
        <a:bodyPr/>
        <a:lstStyle/>
        <a:p>
          <a:endParaRPr lang="pl-PL"/>
        </a:p>
      </dgm:t>
    </dgm:pt>
    <dgm:pt modelId="{AC5121F0-BD61-4099-9915-7A0007FD427A}" type="sibTrans" cxnId="{189E997D-82BF-49C9-AABF-F346013867ED}">
      <dgm:prSet/>
      <dgm:spPr/>
      <dgm:t>
        <a:bodyPr/>
        <a:lstStyle/>
        <a:p>
          <a:endParaRPr lang="pl-PL"/>
        </a:p>
      </dgm:t>
    </dgm:pt>
    <dgm:pt modelId="{743E523E-F6E9-4085-A585-F0219C672B6A}">
      <dgm:prSet phldrT="[Tekst]"/>
      <dgm:spPr/>
      <dgm:t>
        <a:bodyPr/>
        <a:lstStyle/>
        <a:p>
          <a:r>
            <a:rPr lang="pl-PL" dirty="0"/>
            <a:t>Brak zaangażowania wszystkich członków grupy w pracę i kreatywną współpracę.</a:t>
          </a:r>
        </a:p>
      </dgm:t>
    </dgm:pt>
    <dgm:pt modelId="{041FCEA3-F38C-4748-B083-9A0ACB79E814}" type="parTrans" cxnId="{6F7418DD-DBF5-4656-B42C-6782CB4DB718}">
      <dgm:prSet/>
      <dgm:spPr/>
      <dgm:t>
        <a:bodyPr/>
        <a:lstStyle/>
        <a:p>
          <a:endParaRPr lang="pl-PL"/>
        </a:p>
      </dgm:t>
    </dgm:pt>
    <dgm:pt modelId="{771A0BCD-8155-465C-B2CE-5B2CA6D651F0}" type="sibTrans" cxnId="{6F7418DD-DBF5-4656-B42C-6782CB4DB718}">
      <dgm:prSet/>
      <dgm:spPr/>
      <dgm:t>
        <a:bodyPr/>
        <a:lstStyle/>
        <a:p>
          <a:endParaRPr lang="pl-PL"/>
        </a:p>
      </dgm:t>
    </dgm:pt>
    <dgm:pt modelId="{A017BB2F-1624-44E6-AF0B-A86EDAEA6EFE}">
      <dgm:prSet phldrT="[Tekst]"/>
      <dgm:spPr/>
      <dgm:t>
        <a:bodyPr/>
        <a:lstStyle/>
        <a:p>
          <a:r>
            <a:rPr lang="pl-PL" dirty="0"/>
            <a:t>3 pkt</a:t>
          </a:r>
        </a:p>
      </dgm:t>
    </dgm:pt>
    <dgm:pt modelId="{911A2ED4-438B-4595-A041-57F0962CB423}" type="parTrans" cxnId="{4046449D-FB52-4308-AEF7-B2F508A3BA00}">
      <dgm:prSet/>
      <dgm:spPr/>
      <dgm:t>
        <a:bodyPr/>
        <a:lstStyle/>
        <a:p>
          <a:endParaRPr lang="pl-PL"/>
        </a:p>
      </dgm:t>
    </dgm:pt>
    <dgm:pt modelId="{4092AB52-4CA7-49B1-B052-C695EB07159B}" type="sibTrans" cxnId="{4046449D-FB52-4308-AEF7-B2F508A3BA00}">
      <dgm:prSet/>
      <dgm:spPr/>
      <dgm:t>
        <a:bodyPr/>
        <a:lstStyle/>
        <a:p>
          <a:endParaRPr lang="pl-PL"/>
        </a:p>
      </dgm:t>
    </dgm:pt>
    <dgm:pt modelId="{09729E53-ADB6-49E6-A51E-90BF7C42CA61}">
      <dgm:prSet phldrT="[Tekst]"/>
      <dgm:spPr/>
      <dgm:t>
        <a:bodyPr/>
        <a:lstStyle/>
        <a:p>
          <a:r>
            <a:rPr lang="pl-PL" dirty="0"/>
            <a:t>Dobre zaangażowanie w pracę wszystkich członków grupy. Umiejętność współpracy na zadawalającym poziomie.</a:t>
          </a:r>
        </a:p>
      </dgm:t>
    </dgm:pt>
    <dgm:pt modelId="{B041202A-2ABE-4D7B-9A35-DD1E264CFB9D}" type="parTrans" cxnId="{DF31771C-F50B-400A-BFCD-3A2E3BC6BD83}">
      <dgm:prSet/>
      <dgm:spPr/>
      <dgm:t>
        <a:bodyPr/>
        <a:lstStyle/>
        <a:p>
          <a:endParaRPr lang="pl-PL"/>
        </a:p>
      </dgm:t>
    </dgm:pt>
    <dgm:pt modelId="{DC3FC406-AD46-4E81-A440-31AD805ACCA4}" type="sibTrans" cxnId="{DF31771C-F50B-400A-BFCD-3A2E3BC6BD83}">
      <dgm:prSet/>
      <dgm:spPr/>
      <dgm:t>
        <a:bodyPr/>
        <a:lstStyle/>
        <a:p>
          <a:endParaRPr lang="pl-PL"/>
        </a:p>
      </dgm:t>
    </dgm:pt>
    <dgm:pt modelId="{CB57F2EC-E246-445B-9935-8F75B36F04D7}">
      <dgm:prSet phldrT="[Tekst]"/>
      <dgm:spPr/>
      <dgm:t>
        <a:bodyPr/>
        <a:lstStyle/>
        <a:p>
          <a:r>
            <a:rPr lang="pl-PL" dirty="0"/>
            <a:t>4 pkt</a:t>
          </a:r>
        </a:p>
      </dgm:t>
    </dgm:pt>
    <dgm:pt modelId="{751F8A84-F9C9-4816-8B52-37B163D525C2}" type="parTrans" cxnId="{FE99AB6E-48BF-4AC1-891A-883E3D319465}">
      <dgm:prSet/>
      <dgm:spPr/>
      <dgm:t>
        <a:bodyPr/>
        <a:lstStyle/>
        <a:p>
          <a:endParaRPr lang="pl-PL"/>
        </a:p>
      </dgm:t>
    </dgm:pt>
    <dgm:pt modelId="{5EB525D4-90CC-4E25-A69D-712918B8AAAF}" type="sibTrans" cxnId="{FE99AB6E-48BF-4AC1-891A-883E3D319465}">
      <dgm:prSet/>
      <dgm:spPr/>
      <dgm:t>
        <a:bodyPr/>
        <a:lstStyle/>
        <a:p>
          <a:endParaRPr lang="pl-PL"/>
        </a:p>
      </dgm:t>
    </dgm:pt>
    <dgm:pt modelId="{4E196973-7F7D-494A-BB4A-4A4D7B2FFA72}">
      <dgm:prSet phldrT="[Tekst]"/>
      <dgm:spPr/>
      <dgm:t>
        <a:bodyPr/>
        <a:lstStyle/>
        <a:p>
          <a:r>
            <a:rPr lang="pl-PL" dirty="0"/>
            <a:t>Pełne zaangażowanie w pracę wszystkich członków grupy. Wzajemne motywowanie się do pracy. Umiejętność współpracy w grupie na wysokim poziomie.</a:t>
          </a:r>
        </a:p>
      </dgm:t>
    </dgm:pt>
    <dgm:pt modelId="{AA6274A1-1EA5-4E22-B5A4-81A48244DA8B}" type="parTrans" cxnId="{6DD8B26E-F266-4038-B537-43EF729DBF69}">
      <dgm:prSet/>
      <dgm:spPr/>
      <dgm:t>
        <a:bodyPr/>
        <a:lstStyle/>
        <a:p>
          <a:endParaRPr lang="pl-PL"/>
        </a:p>
      </dgm:t>
    </dgm:pt>
    <dgm:pt modelId="{160CBA3A-46DD-4D62-B509-04E28212FF7C}" type="sibTrans" cxnId="{6DD8B26E-F266-4038-B537-43EF729DBF69}">
      <dgm:prSet/>
      <dgm:spPr/>
      <dgm:t>
        <a:bodyPr/>
        <a:lstStyle/>
        <a:p>
          <a:endParaRPr lang="pl-PL"/>
        </a:p>
      </dgm:t>
    </dgm:pt>
    <dgm:pt modelId="{46722506-715C-4913-81C6-1A2DA7D5DE01}" type="pres">
      <dgm:prSet presAssocID="{E100BC8B-1412-4DAB-BC12-959591CE41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66D261F-4321-4CF4-8725-1E69B688EF72}" type="pres">
      <dgm:prSet presAssocID="{5A16F7FA-8479-4564-8B81-8080D02458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217490-DFB1-4B29-B82D-4C97BE4ECA9A}" type="pres">
      <dgm:prSet presAssocID="{AC5121F0-BD61-4099-9915-7A0007FD427A}" presName="sibTrans" presStyleLbl="sibTrans2D1" presStyleIdx="0" presStyleCnt="2"/>
      <dgm:spPr/>
      <dgm:t>
        <a:bodyPr/>
        <a:lstStyle/>
        <a:p>
          <a:endParaRPr lang="pl-PL"/>
        </a:p>
      </dgm:t>
    </dgm:pt>
    <dgm:pt modelId="{4C4331ED-2AE6-4225-9F0A-BF19D64FC5BA}" type="pres">
      <dgm:prSet presAssocID="{AC5121F0-BD61-4099-9915-7A0007FD427A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DAA902ED-0313-4A8D-BD69-C0CC7709BE1B}" type="pres">
      <dgm:prSet presAssocID="{A017BB2F-1624-44E6-AF0B-A86EDAEA6EF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B1B405-2687-4925-B6F4-B1B39D47B1A9}" type="pres">
      <dgm:prSet presAssocID="{4092AB52-4CA7-49B1-B052-C695EB07159B}" presName="sibTrans" presStyleLbl="sibTrans2D1" presStyleIdx="1" presStyleCnt="2"/>
      <dgm:spPr/>
      <dgm:t>
        <a:bodyPr/>
        <a:lstStyle/>
        <a:p>
          <a:endParaRPr lang="pl-PL"/>
        </a:p>
      </dgm:t>
    </dgm:pt>
    <dgm:pt modelId="{1FBF3387-A21F-4E03-881E-388F02863ACD}" type="pres">
      <dgm:prSet presAssocID="{4092AB52-4CA7-49B1-B052-C695EB07159B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CBCE65A1-1999-4EE5-9E1A-9E0022102EEC}" type="pres">
      <dgm:prSet presAssocID="{CB57F2EC-E246-445B-9935-8F75B36F04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E99AB6E-48BF-4AC1-891A-883E3D319465}" srcId="{E100BC8B-1412-4DAB-BC12-959591CE41B4}" destId="{CB57F2EC-E246-445B-9935-8F75B36F04D7}" srcOrd="2" destOrd="0" parTransId="{751F8A84-F9C9-4816-8B52-37B163D525C2}" sibTransId="{5EB525D4-90CC-4E25-A69D-712918B8AAAF}"/>
    <dgm:cxn modelId="{EE3BD166-5C44-4F80-A2BD-310E4AA0E3EC}" type="presOf" srcId="{AC5121F0-BD61-4099-9915-7A0007FD427A}" destId="{4C4331ED-2AE6-4225-9F0A-BF19D64FC5BA}" srcOrd="1" destOrd="0" presId="urn:microsoft.com/office/officeart/2005/8/layout/process1"/>
    <dgm:cxn modelId="{4046449D-FB52-4308-AEF7-B2F508A3BA00}" srcId="{E100BC8B-1412-4DAB-BC12-959591CE41B4}" destId="{A017BB2F-1624-44E6-AF0B-A86EDAEA6EFE}" srcOrd="1" destOrd="0" parTransId="{911A2ED4-438B-4595-A041-57F0962CB423}" sibTransId="{4092AB52-4CA7-49B1-B052-C695EB07159B}"/>
    <dgm:cxn modelId="{34B84D60-8DB6-4B57-BE70-F0514C2AD0F1}" type="presOf" srcId="{09729E53-ADB6-49E6-A51E-90BF7C42CA61}" destId="{DAA902ED-0313-4A8D-BD69-C0CC7709BE1B}" srcOrd="0" destOrd="1" presId="urn:microsoft.com/office/officeart/2005/8/layout/process1"/>
    <dgm:cxn modelId="{F0C3B315-5927-41F4-B337-F2BD63CD6851}" type="presOf" srcId="{743E523E-F6E9-4085-A585-F0219C672B6A}" destId="{766D261F-4321-4CF4-8725-1E69B688EF72}" srcOrd="0" destOrd="1" presId="urn:microsoft.com/office/officeart/2005/8/layout/process1"/>
    <dgm:cxn modelId="{3D35EA39-51FD-4D21-8637-47FECE2C94A7}" type="presOf" srcId="{A017BB2F-1624-44E6-AF0B-A86EDAEA6EFE}" destId="{DAA902ED-0313-4A8D-BD69-C0CC7709BE1B}" srcOrd="0" destOrd="0" presId="urn:microsoft.com/office/officeart/2005/8/layout/process1"/>
    <dgm:cxn modelId="{189E997D-82BF-49C9-AABF-F346013867ED}" srcId="{E100BC8B-1412-4DAB-BC12-959591CE41B4}" destId="{5A16F7FA-8479-4564-8B81-8080D024587B}" srcOrd="0" destOrd="0" parTransId="{2AA21F25-C468-4CAF-8395-E6BA4F59A546}" sibTransId="{AC5121F0-BD61-4099-9915-7A0007FD427A}"/>
    <dgm:cxn modelId="{24FD5BD6-8C5D-40BE-8F68-21FD5EE72DC4}" type="presOf" srcId="{AC5121F0-BD61-4099-9915-7A0007FD427A}" destId="{1C217490-DFB1-4B29-B82D-4C97BE4ECA9A}" srcOrd="0" destOrd="0" presId="urn:microsoft.com/office/officeart/2005/8/layout/process1"/>
    <dgm:cxn modelId="{205B8CCF-1EF9-4767-A988-04FADE0ACC83}" type="presOf" srcId="{4092AB52-4CA7-49B1-B052-C695EB07159B}" destId="{16B1B405-2687-4925-B6F4-B1B39D47B1A9}" srcOrd="0" destOrd="0" presId="urn:microsoft.com/office/officeart/2005/8/layout/process1"/>
    <dgm:cxn modelId="{6F7418DD-DBF5-4656-B42C-6782CB4DB718}" srcId="{5A16F7FA-8479-4564-8B81-8080D024587B}" destId="{743E523E-F6E9-4085-A585-F0219C672B6A}" srcOrd="0" destOrd="0" parTransId="{041FCEA3-F38C-4748-B083-9A0ACB79E814}" sibTransId="{771A0BCD-8155-465C-B2CE-5B2CA6D651F0}"/>
    <dgm:cxn modelId="{6DD8B26E-F266-4038-B537-43EF729DBF69}" srcId="{CB57F2EC-E246-445B-9935-8F75B36F04D7}" destId="{4E196973-7F7D-494A-BB4A-4A4D7B2FFA72}" srcOrd="0" destOrd="0" parTransId="{AA6274A1-1EA5-4E22-B5A4-81A48244DA8B}" sibTransId="{160CBA3A-46DD-4D62-B509-04E28212FF7C}"/>
    <dgm:cxn modelId="{CAF4051D-EA07-4710-8055-2C114D1A196E}" type="presOf" srcId="{CB57F2EC-E246-445B-9935-8F75B36F04D7}" destId="{CBCE65A1-1999-4EE5-9E1A-9E0022102EEC}" srcOrd="0" destOrd="0" presId="urn:microsoft.com/office/officeart/2005/8/layout/process1"/>
    <dgm:cxn modelId="{5F0EF9A6-6FFD-41B9-800C-992A46ADBB13}" type="presOf" srcId="{5A16F7FA-8479-4564-8B81-8080D024587B}" destId="{766D261F-4321-4CF4-8725-1E69B688EF72}" srcOrd="0" destOrd="0" presId="urn:microsoft.com/office/officeart/2005/8/layout/process1"/>
    <dgm:cxn modelId="{DF31771C-F50B-400A-BFCD-3A2E3BC6BD83}" srcId="{A017BB2F-1624-44E6-AF0B-A86EDAEA6EFE}" destId="{09729E53-ADB6-49E6-A51E-90BF7C42CA61}" srcOrd="0" destOrd="0" parTransId="{B041202A-2ABE-4D7B-9A35-DD1E264CFB9D}" sibTransId="{DC3FC406-AD46-4E81-A440-31AD805ACCA4}"/>
    <dgm:cxn modelId="{32C7143B-57BE-47CC-93CD-644FAAD1AA9E}" type="presOf" srcId="{E100BC8B-1412-4DAB-BC12-959591CE41B4}" destId="{46722506-715C-4913-81C6-1A2DA7D5DE01}" srcOrd="0" destOrd="0" presId="urn:microsoft.com/office/officeart/2005/8/layout/process1"/>
    <dgm:cxn modelId="{8149C479-345A-4263-B38B-07DE40CD3349}" type="presOf" srcId="{4092AB52-4CA7-49B1-B052-C695EB07159B}" destId="{1FBF3387-A21F-4E03-881E-388F02863ACD}" srcOrd="1" destOrd="0" presId="urn:microsoft.com/office/officeart/2005/8/layout/process1"/>
    <dgm:cxn modelId="{ABF45A70-11F4-46AD-92F1-735107A931D7}" type="presOf" srcId="{4E196973-7F7D-494A-BB4A-4A4D7B2FFA72}" destId="{CBCE65A1-1999-4EE5-9E1A-9E0022102EEC}" srcOrd="0" destOrd="1" presId="urn:microsoft.com/office/officeart/2005/8/layout/process1"/>
    <dgm:cxn modelId="{68B5BBFA-4A7E-4522-A000-ED39680FE762}" type="presParOf" srcId="{46722506-715C-4913-81C6-1A2DA7D5DE01}" destId="{766D261F-4321-4CF4-8725-1E69B688EF72}" srcOrd="0" destOrd="0" presId="urn:microsoft.com/office/officeart/2005/8/layout/process1"/>
    <dgm:cxn modelId="{24E1D01C-6AA6-426B-A56E-0F44832631F0}" type="presParOf" srcId="{46722506-715C-4913-81C6-1A2DA7D5DE01}" destId="{1C217490-DFB1-4B29-B82D-4C97BE4ECA9A}" srcOrd="1" destOrd="0" presId="urn:microsoft.com/office/officeart/2005/8/layout/process1"/>
    <dgm:cxn modelId="{CA06CE1E-55C7-4E6A-8953-31D3F771D19F}" type="presParOf" srcId="{1C217490-DFB1-4B29-B82D-4C97BE4ECA9A}" destId="{4C4331ED-2AE6-4225-9F0A-BF19D64FC5BA}" srcOrd="0" destOrd="0" presId="urn:microsoft.com/office/officeart/2005/8/layout/process1"/>
    <dgm:cxn modelId="{9D0F9ADA-619D-4BC0-A371-BE0EA01F134B}" type="presParOf" srcId="{46722506-715C-4913-81C6-1A2DA7D5DE01}" destId="{DAA902ED-0313-4A8D-BD69-C0CC7709BE1B}" srcOrd="2" destOrd="0" presId="urn:microsoft.com/office/officeart/2005/8/layout/process1"/>
    <dgm:cxn modelId="{F593C5AB-3188-4365-8484-177F2E25F4C4}" type="presParOf" srcId="{46722506-715C-4913-81C6-1A2DA7D5DE01}" destId="{16B1B405-2687-4925-B6F4-B1B39D47B1A9}" srcOrd="3" destOrd="0" presId="urn:microsoft.com/office/officeart/2005/8/layout/process1"/>
    <dgm:cxn modelId="{3B9FDFD4-9A1E-4D91-9047-AA5A60CCDE62}" type="presParOf" srcId="{16B1B405-2687-4925-B6F4-B1B39D47B1A9}" destId="{1FBF3387-A21F-4E03-881E-388F02863ACD}" srcOrd="0" destOrd="0" presId="urn:microsoft.com/office/officeart/2005/8/layout/process1"/>
    <dgm:cxn modelId="{C9EB4028-2B0C-41C5-97CC-58CE57EDAE99}" type="presParOf" srcId="{46722506-715C-4913-81C6-1A2DA7D5DE01}" destId="{CBCE65A1-1999-4EE5-9E1A-9E0022102E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98D307-BFAA-4D97-9DC9-EE6AB3EA965A}" type="doc">
      <dgm:prSet loTypeId="urn:microsoft.com/office/officeart/2005/8/layout/pyramid2" loCatId="list" qsTypeId="urn:microsoft.com/office/officeart/2005/8/quickstyle/simple2" qsCatId="simple" csTypeId="urn:microsoft.com/office/officeart/2005/8/colors/accent1_2" csCatId="accent1" phldr="1"/>
      <dgm:spPr/>
    </dgm:pt>
    <dgm:pt modelId="{D8063049-7493-41D4-B1CC-A03AC1B1AFDC}">
      <dgm:prSet phldrT="[Tekst]"/>
      <dgm:spPr/>
      <dgm:t>
        <a:bodyPr/>
        <a:lstStyle/>
        <a:p>
          <a:r>
            <a:rPr lang="pl-PL" dirty="0"/>
            <a:t>16 pkt</a:t>
          </a:r>
          <a:br>
            <a:rPr lang="pl-PL" dirty="0"/>
          </a:br>
          <a:r>
            <a:rPr lang="pl-PL" dirty="0"/>
            <a:t>celujący</a:t>
          </a:r>
        </a:p>
      </dgm:t>
    </dgm:pt>
    <dgm:pt modelId="{E844E0A0-6934-4E22-8DB8-4AD9955F1EE3}" type="parTrans" cxnId="{CE007BEA-CF59-4AEA-AF84-72AE0C84D543}">
      <dgm:prSet/>
      <dgm:spPr/>
      <dgm:t>
        <a:bodyPr/>
        <a:lstStyle/>
        <a:p>
          <a:endParaRPr lang="pl-PL"/>
        </a:p>
      </dgm:t>
    </dgm:pt>
    <dgm:pt modelId="{FC0669D5-0C79-403E-9A37-22B82EF431F3}" type="sibTrans" cxnId="{CE007BEA-CF59-4AEA-AF84-72AE0C84D543}">
      <dgm:prSet/>
      <dgm:spPr/>
      <dgm:t>
        <a:bodyPr/>
        <a:lstStyle/>
        <a:p>
          <a:endParaRPr lang="pl-PL"/>
        </a:p>
      </dgm:t>
    </dgm:pt>
    <dgm:pt modelId="{EDC471C4-26D6-4ABB-A2F2-0A4B2A2468B3}">
      <dgm:prSet phldrT="[Tekst]"/>
      <dgm:spPr/>
      <dgm:t>
        <a:bodyPr/>
        <a:lstStyle/>
        <a:p>
          <a:r>
            <a:rPr lang="pl-PL" dirty="0"/>
            <a:t>15-13 pkt</a:t>
          </a:r>
          <a:br>
            <a:rPr lang="pl-PL" dirty="0"/>
          </a:br>
          <a:r>
            <a:rPr lang="pl-PL" dirty="0"/>
            <a:t>bardzo dobry</a:t>
          </a:r>
        </a:p>
      </dgm:t>
    </dgm:pt>
    <dgm:pt modelId="{C21428C6-67F0-481A-9674-A8449B505BA5}" type="parTrans" cxnId="{207194A5-D682-46B9-AF52-CE4AD2A92CC6}">
      <dgm:prSet/>
      <dgm:spPr/>
      <dgm:t>
        <a:bodyPr/>
        <a:lstStyle/>
        <a:p>
          <a:endParaRPr lang="pl-PL"/>
        </a:p>
      </dgm:t>
    </dgm:pt>
    <dgm:pt modelId="{F86B6B0B-3A18-4A98-AA8E-AD60E92A46FC}" type="sibTrans" cxnId="{207194A5-D682-46B9-AF52-CE4AD2A92CC6}">
      <dgm:prSet/>
      <dgm:spPr/>
      <dgm:t>
        <a:bodyPr/>
        <a:lstStyle/>
        <a:p>
          <a:endParaRPr lang="pl-PL"/>
        </a:p>
      </dgm:t>
    </dgm:pt>
    <dgm:pt modelId="{2272E22D-0414-47B6-B861-2A354CA76915}">
      <dgm:prSet phldrT="[Tekst]"/>
      <dgm:spPr/>
      <dgm:t>
        <a:bodyPr/>
        <a:lstStyle/>
        <a:p>
          <a:r>
            <a:rPr lang="pl-PL" dirty="0"/>
            <a:t>12-10 pkt</a:t>
          </a:r>
          <a:br>
            <a:rPr lang="pl-PL" dirty="0"/>
          </a:br>
          <a:r>
            <a:rPr lang="pl-PL" dirty="0"/>
            <a:t>dobry</a:t>
          </a:r>
        </a:p>
      </dgm:t>
    </dgm:pt>
    <dgm:pt modelId="{60A2EE8C-4525-4E19-A7C2-B2194FAE7747}" type="parTrans" cxnId="{F76C4D90-E539-4A3A-98CC-75ED44D55C07}">
      <dgm:prSet/>
      <dgm:spPr/>
      <dgm:t>
        <a:bodyPr/>
        <a:lstStyle/>
        <a:p>
          <a:endParaRPr lang="pl-PL"/>
        </a:p>
      </dgm:t>
    </dgm:pt>
    <dgm:pt modelId="{3FFEB8F4-F76F-4A14-9E8D-6329C03DB0FD}" type="sibTrans" cxnId="{F76C4D90-E539-4A3A-98CC-75ED44D55C07}">
      <dgm:prSet/>
      <dgm:spPr/>
      <dgm:t>
        <a:bodyPr/>
        <a:lstStyle/>
        <a:p>
          <a:endParaRPr lang="pl-PL"/>
        </a:p>
      </dgm:t>
    </dgm:pt>
    <dgm:pt modelId="{10F0BCA8-E511-4366-A71A-BC7B3C73FA8B}">
      <dgm:prSet phldrT="[Tekst]"/>
      <dgm:spPr/>
      <dgm:t>
        <a:bodyPr/>
        <a:lstStyle/>
        <a:p>
          <a:r>
            <a:rPr lang="pl-PL" dirty="0"/>
            <a:t>9-7 pkt</a:t>
          </a:r>
          <a:br>
            <a:rPr lang="pl-PL" dirty="0"/>
          </a:br>
          <a:r>
            <a:rPr lang="pl-PL" dirty="0"/>
            <a:t>dostateczny</a:t>
          </a:r>
        </a:p>
      </dgm:t>
    </dgm:pt>
    <dgm:pt modelId="{0C0D6BF3-19E5-4D05-8512-B201896E9BFA}" type="parTrans" cxnId="{A61D65A6-2413-4969-9945-642AACA94B18}">
      <dgm:prSet/>
      <dgm:spPr/>
      <dgm:t>
        <a:bodyPr/>
        <a:lstStyle/>
        <a:p>
          <a:endParaRPr lang="pl-PL"/>
        </a:p>
      </dgm:t>
    </dgm:pt>
    <dgm:pt modelId="{280894DA-21F6-4438-A26C-8425B6B388FB}" type="sibTrans" cxnId="{A61D65A6-2413-4969-9945-642AACA94B18}">
      <dgm:prSet/>
      <dgm:spPr/>
      <dgm:t>
        <a:bodyPr/>
        <a:lstStyle/>
        <a:p>
          <a:endParaRPr lang="pl-PL"/>
        </a:p>
      </dgm:t>
    </dgm:pt>
    <dgm:pt modelId="{F893FA8B-B776-4162-A91B-B82610C26CE4}">
      <dgm:prSet phldrT="[Tekst]"/>
      <dgm:spPr/>
      <dgm:t>
        <a:bodyPr/>
        <a:lstStyle/>
        <a:p>
          <a:r>
            <a:rPr lang="pl-PL" dirty="0"/>
            <a:t>6-5</a:t>
          </a:r>
          <a:br>
            <a:rPr lang="pl-PL" dirty="0"/>
          </a:br>
          <a:r>
            <a:rPr lang="pl-PL" dirty="0"/>
            <a:t>dopuszczający</a:t>
          </a:r>
        </a:p>
      </dgm:t>
    </dgm:pt>
    <dgm:pt modelId="{34B0437A-3CC7-4168-B0D6-2D396C807ABC}" type="parTrans" cxnId="{F8BCBCD2-0DE5-4B08-B53E-80EBC99F500B}">
      <dgm:prSet/>
      <dgm:spPr/>
      <dgm:t>
        <a:bodyPr/>
        <a:lstStyle/>
        <a:p>
          <a:endParaRPr lang="pl-PL"/>
        </a:p>
      </dgm:t>
    </dgm:pt>
    <dgm:pt modelId="{70460CDA-86E6-43F1-92F3-635305F86151}" type="sibTrans" cxnId="{F8BCBCD2-0DE5-4B08-B53E-80EBC99F500B}">
      <dgm:prSet/>
      <dgm:spPr/>
      <dgm:t>
        <a:bodyPr/>
        <a:lstStyle/>
        <a:p>
          <a:endParaRPr lang="pl-PL"/>
        </a:p>
      </dgm:t>
    </dgm:pt>
    <dgm:pt modelId="{35C7B276-D57D-4FF4-8F0C-B99055EA1493}">
      <dgm:prSet phldrT="[Tekst]"/>
      <dgm:spPr/>
      <dgm:t>
        <a:bodyPr/>
        <a:lstStyle/>
        <a:p>
          <a:r>
            <a:rPr lang="pl-PL" dirty="0"/>
            <a:t>&lt;5</a:t>
          </a:r>
          <a:br>
            <a:rPr lang="pl-PL" dirty="0"/>
          </a:br>
          <a:r>
            <a:rPr lang="pl-PL" dirty="0"/>
            <a:t>niedostateczny</a:t>
          </a:r>
        </a:p>
      </dgm:t>
    </dgm:pt>
    <dgm:pt modelId="{CF2AC14E-E4E2-4BED-9076-281CA7F4EEC5}" type="parTrans" cxnId="{E97D67C7-F208-4766-A435-AACF245017E7}">
      <dgm:prSet/>
      <dgm:spPr/>
      <dgm:t>
        <a:bodyPr/>
        <a:lstStyle/>
        <a:p>
          <a:endParaRPr lang="pl-PL"/>
        </a:p>
      </dgm:t>
    </dgm:pt>
    <dgm:pt modelId="{DA374BE0-E313-4613-9F6C-6C2209C0AFB8}" type="sibTrans" cxnId="{E97D67C7-F208-4766-A435-AACF245017E7}">
      <dgm:prSet/>
      <dgm:spPr/>
      <dgm:t>
        <a:bodyPr/>
        <a:lstStyle/>
        <a:p>
          <a:endParaRPr lang="pl-PL"/>
        </a:p>
      </dgm:t>
    </dgm:pt>
    <dgm:pt modelId="{6BF43357-35C6-4FB4-AA92-2D696A28F3AF}" type="pres">
      <dgm:prSet presAssocID="{3E98D307-BFAA-4D97-9DC9-EE6AB3EA965A}" presName="compositeShape" presStyleCnt="0">
        <dgm:presLayoutVars>
          <dgm:dir/>
          <dgm:resizeHandles/>
        </dgm:presLayoutVars>
      </dgm:prSet>
      <dgm:spPr/>
    </dgm:pt>
    <dgm:pt modelId="{05711E3F-6314-42A8-9985-226A9628CCDE}" type="pres">
      <dgm:prSet presAssocID="{3E98D307-BFAA-4D97-9DC9-EE6AB3EA965A}" presName="pyramid" presStyleLbl="node1" presStyleIdx="0" presStyleCnt="1"/>
      <dgm:spPr/>
    </dgm:pt>
    <dgm:pt modelId="{47D63C18-15A7-4CE9-BFE6-4DADD281294D}" type="pres">
      <dgm:prSet presAssocID="{3E98D307-BFAA-4D97-9DC9-EE6AB3EA965A}" presName="theList" presStyleCnt="0"/>
      <dgm:spPr/>
    </dgm:pt>
    <dgm:pt modelId="{179DC473-1E1F-400E-98F3-E2CB00259FBF}" type="pres">
      <dgm:prSet presAssocID="{D8063049-7493-41D4-B1CC-A03AC1B1AFDC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9B61DD-CC05-4146-B093-0D99989F1ACF}" type="pres">
      <dgm:prSet presAssocID="{D8063049-7493-41D4-B1CC-A03AC1B1AFDC}" presName="aSpace" presStyleCnt="0"/>
      <dgm:spPr/>
    </dgm:pt>
    <dgm:pt modelId="{744B7A8C-D0F7-4DFB-92D4-08782DEFB58C}" type="pres">
      <dgm:prSet presAssocID="{EDC471C4-26D6-4ABB-A2F2-0A4B2A2468B3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46E7C5-6638-412D-A83A-EE9E9DE9E71D}" type="pres">
      <dgm:prSet presAssocID="{EDC471C4-26D6-4ABB-A2F2-0A4B2A2468B3}" presName="aSpace" presStyleCnt="0"/>
      <dgm:spPr/>
    </dgm:pt>
    <dgm:pt modelId="{4F267BF5-56E4-49E4-A054-7B6142E4E6F8}" type="pres">
      <dgm:prSet presAssocID="{2272E22D-0414-47B6-B861-2A354CA76915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41190D1-CE0F-4044-9C8D-C1E13D5046F3}" type="pres">
      <dgm:prSet presAssocID="{2272E22D-0414-47B6-B861-2A354CA76915}" presName="aSpace" presStyleCnt="0"/>
      <dgm:spPr/>
    </dgm:pt>
    <dgm:pt modelId="{04EE964E-9F84-4170-8CDA-2208C3B54145}" type="pres">
      <dgm:prSet presAssocID="{10F0BCA8-E511-4366-A71A-BC7B3C73FA8B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206BB2-4FE3-4554-A4E6-98451D6C7E5C}" type="pres">
      <dgm:prSet presAssocID="{10F0BCA8-E511-4366-A71A-BC7B3C73FA8B}" presName="aSpace" presStyleCnt="0"/>
      <dgm:spPr/>
    </dgm:pt>
    <dgm:pt modelId="{6E4AB2C1-9222-4CD4-8FB4-BA84D853531E}" type="pres">
      <dgm:prSet presAssocID="{F893FA8B-B776-4162-A91B-B82610C26CE4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6BAAE07-DD9A-4AAA-B1F4-E4916E92473B}" type="pres">
      <dgm:prSet presAssocID="{F893FA8B-B776-4162-A91B-B82610C26CE4}" presName="aSpace" presStyleCnt="0"/>
      <dgm:spPr/>
    </dgm:pt>
    <dgm:pt modelId="{DCA0C98B-022D-46AE-926A-EF8CFD83C5DB}" type="pres">
      <dgm:prSet presAssocID="{35C7B276-D57D-4FF4-8F0C-B99055EA1493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E15C34-3F9C-4E9E-8BC6-A8A763E07C98}" type="pres">
      <dgm:prSet presAssocID="{35C7B276-D57D-4FF4-8F0C-B99055EA1493}" presName="aSpace" presStyleCnt="0"/>
      <dgm:spPr/>
    </dgm:pt>
  </dgm:ptLst>
  <dgm:cxnLst>
    <dgm:cxn modelId="{AD7EB306-EA79-4172-9FE4-8D062965253A}" type="presOf" srcId="{EDC471C4-26D6-4ABB-A2F2-0A4B2A2468B3}" destId="{744B7A8C-D0F7-4DFB-92D4-08782DEFB58C}" srcOrd="0" destOrd="0" presId="urn:microsoft.com/office/officeart/2005/8/layout/pyramid2"/>
    <dgm:cxn modelId="{CE007BEA-CF59-4AEA-AF84-72AE0C84D543}" srcId="{3E98D307-BFAA-4D97-9DC9-EE6AB3EA965A}" destId="{D8063049-7493-41D4-B1CC-A03AC1B1AFDC}" srcOrd="0" destOrd="0" parTransId="{E844E0A0-6934-4E22-8DB8-4AD9955F1EE3}" sibTransId="{FC0669D5-0C79-403E-9A37-22B82EF431F3}"/>
    <dgm:cxn modelId="{1CEB3F00-6453-4818-8989-B3F2789E89F3}" type="presOf" srcId="{2272E22D-0414-47B6-B861-2A354CA76915}" destId="{4F267BF5-56E4-49E4-A054-7B6142E4E6F8}" srcOrd="0" destOrd="0" presId="urn:microsoft.com/office/officeart/2005/8/layout/pyramid2"/>
    <dgm:cxn modelId="{207194A5-D682-46B9-AF52-CE4AD2A92CC6}" srcId="{3E98D307-BFAA-4D97-9DC9-EE6AB3EA965A}" destId="{EDC471C4-26D6-4ABB-A2F2-0A4B2A2468B3}" srcOrd="1" destOrd="0" parTransId="{C21428C6-67F0-481A-9674-A8449B505BA5}" sibTransId="{F86B6B0B-3A18-4A98-AA8E-AD60E92A46FC}"/>
    <dgm:cxn modelId="{EF6E1122-BE6A-4A02-8A38-1D148E6FF913}" type="presOf" srcId="{35C7B276-D57D-4FF4-8F0C-B99055EA1493}" destId="{DCA0C98B-022D-46AE-926A-EF8CFD83C5DB}" srcOrd="0" destOrd="0" presId="urn:microsoft.com/office/officeart/2005/8/layout/pyramid2"/>
    <dgm:cxn modelId="{B27E12F6-B30F-48E4-B2A2-92E24A531E63}" type="presOf" srcId="{D8063049-7493-41D4-B1CC-A03AC1B1AFDC}" destId="{179DC473-1E1F-400E-98F3-E2CB00259FBF}" srcOrd="0" destOrd="0" presId="urn:microsoft.com/office/officeart/2005/8/layout/pyramid2"/>
    <dgm:cxn modelId="{F8BCBCD2-0DE5-4B08-B53E-80EBC99F500B}" srcId="{3E98D307-BFAA-4D97-9DC9-EE6AB3EA965A}" destId="{F893FA8B-B776-4162-A91B-B82610C26CE4}" srcOrd="4" destOrd="0" parTransId="{34B0437A-3CC7-4168-B0D6-2D396C807ABC}" sibTransId="{70460CDA-86E6-43F1-92F3-635305F86151}"/>
    <dgm:cxn modelId="{60217006-A749-48DB-B8C2-9E79E9373B08}" type="presOf" srcId="{F893FA8B-B776-4162-A91B-B82610C26CE4}" destId="{6E4AB2C1-9222-4CD4-8FB4-BA84D853531E}" srcOrd="0" destOrd="0" presId="urn:microsoft.com/office/officeart/2005/8/layout/pyramid2"/>
    <dgm:cxn modelId="{F76C4D90-E539-4A3A-98CC-75ED44D55C07}" srcId="{3E98D307-BFAA-4D97-9DC9-EE6AB3EA965A}" destId="{2272E22D-0414-47B6-B861-2A354CA76915}" srcOrd="2" destOrd="0" parTransId="{60A2EE8C-4525-4E19-A7C2-B2194FAE7747}" sibTransId="{3FFEB8F4-F76F-4A14-9E8D-6329C03DB0FD}"/>
    <dgm:cxn modelId="{E97D67C7-F208-4766-A435-AACF245017E7}" srcId="{3E98D307-BFAA-4D97-9DC9-EE6AB3EA965A}" destId="{35C7B276-D57D-4FF4-8F0C-B99055EA1493}" srcOrd="5" destOrd="0" parTransId="{CF2AC14E-E4E2-4BED-9076-281CA7F4EEC5}" sibTransId="{DA374BE0-E313-4613-9F6C-6C2209C0AFB8}"/>
    <dgm:cxn modelId="{A61D65A6-2413-4969-9945-642AACA94B18}" srcId="{3E98D307-BFAA-4D97-9DC9-EE6AB3EA965A}" destId="{10F0BCA8-E511-4366-A71A-BC7B3C73FA8B}" srcOrd="3" destOrd="0" parTransId="{0C0D6BF3-19E5-4D05-8512-B201896E9BFA}" sibTransId="{280894DA-21F6-4438-A26C-8425B6B388FB}"/>
    <dgm:cxn modelId="{BA8EDE70-9392-4214-B5E8-800EF5F86233}" type="presOf" srcId="{3E98D307-BFAA-4D97-9DC9-EE6AB3EA965A}" destId="{6BF43357-35C6-4FB4-AA92-2D696A28F3AF}" srcOrd="0" destOrd="0" presId="urn:microsoft.com/office/officeart/2005/8/layout/pyramid2"/>
    <dgm:cxn modelId="{E5650654-0742-4BCB-84B0-6CA518869370}" type="presOf" srcId="{10F0BCA8-E511-4366-A71A-BC7B3C73FA8B}" destId="{04EE964E-9F84-4170-8CDA-2208C3B54145}" srcOrd="0" destOrd="0" presId="urn:microsoft.com/office/officeart/2005/8/layout/pyramid2"/>
    <dgm:cxn modelId="{C19DBD33-5102-45E9-ADEC-99471EDE8736}" type="presParOf" srcId="{6BF43357-35C6-4FB4-AA92-2D696A28F3AF}" destId="{05711E3F-6314-42A8-9985-226A9628CCDE}" srcOrd="0" destOrd="0" presId="urn:microsoft.com/office/officeart/2005/8/layout/pyramid2"/>
    <dgm:cxn modelId="{3705B69D-CEC9-4B6A-8F43-8CC3A8301B3C}" type="presParOf" srcId="{6BF43357-35C6-4FB4-AA92-2D696A28F3AF}" destId="{47D63C18-15A7-4CE9-BFE6-4DADD281294D}" srcOrd="1" destOrd="0" presId="urn:microsoft.com/office/officeart/2005/8/layout/pyramid2"/>
    <dgm:cxn modelId="{91A9C366-B21C-4DFA-983B-D04AA24A7FDD}" type="presParOf" srcId="{47D63C18-15A7-4CE9-BFE6-4DADD281294D}" destId="{179DC473-1E1F-400E-98F3-E2CB00259FBF}" srcOrd="0" destOrd="0" presId="urn:microsoft.com/office/officeart/2005/8/layout/pyramid2"/>
    <dgm:cxn modelId="{C34CEB71-62E9-46F6-9E68-7C0F6F8DE0D9}" type="presParOf" srcId="{47D63C18-15A7-4CE9-BFE6-4DADD281294D}" destId="{4F9B61DD-CC05-4146-B093-0D99989F1ACF}" srcOrd="1" destOrd="0" presId="urn:microsoft.com/office/officeart/2005/8/layout/pyramid2"/>
    <dgm:cxn modelId="{4A86A81F-9CFA-4FA8-9C2F-2B4FBDCAE011}" type="presParOf" srcId="{47D63C18-15A7-4CE9-BFE6-4DADD281294D}" destId="{744B7A8C-D0F7-4DFB-92D4-08782DEFB58C}" srcOrd="2" destOrd="0" presId="urn:microsoft.com/office/officeart/2005/8/layout/pyramid2"/>
    <dgm:cxn modelId="{E0F9D2D7-40CC-4DE0-896C-AC5EEF84AFAE}" type="presParOf" srcId="{47D63C18-15A7-4CE9-BFE6-4DADD281294D}" destId="{6146E7C5-6638-412D-A83A-EE9E9DE9E71D}" srcOrd="3" destOrd="0" presId="urn:microsoft.com/office/officeart/2005/8/layout/pyramid2"/>
    <dgm:cxn modelId="{C0EF49D9-01F6-4ACB-978B-1A3FB15936F8}" type="presParOf" srcId="{47D63C18-15A7-4CE9-BFE6-4DADD281294D}" destId="{4F267BF5-56E4-49E4-A054-7B6142E4E6F8}" srcOrd="4" destOrd="0" presId="urn:microsoft.com/office/officeart/2005/8/layout/pyramid2"/>
    <dgm:cxn modelId="{FFF41CFC-2875-48E5-8C51-3D16F8F11FB3}" type="presParOf" srcId="{47D63C18-15A7-4CE9-BFE6-4DADD281294D}" destId="{941190D1-CE0F-4044-9C8D-C1E13D5046F3}" srcOrd="5" destOrd="0" presId="urn:microsoft.com/office/officeart/2005/8/layout/pyramid2"/>
    <dgm:cxn modelId="{005013EA-BFF0-4632-8DF9-34FAA6CC130E}" type="presParOf" srcId="{47D63C18-15A7-4CE9-BFE6-4DADD281294D}" destId="{04EE964E-9F84-4170-8CDA-2208C3B54145}" srcOrd="6" destOrd="0" presId="urn:microsoft.com/office/officeart/2005/8/layout/pyramid2"/>
    <dgm:cxn modelId="{F79BC15C-8E86-4E92-BB9A-73A3F81FDED5}" type="presParOf" srcId="{47D63C18-15A7-4CE9-BFE6-4DADD281294D}" destId="{1F206BB2-4FE3-4554-A4E6-98451D6C7E5C}" srcOrd="7" destOrd="0" presId="urn:microsoft.com/office/officeart/2005/8/layout/pyramid2"/>
    <dgm:cxn modelId="{170F45F9-BB56-4C01-99F8-DEEA89814EFA}" type="presParOf" srcId="{47D63C18-15A7-4CE9-BFE6-4DADD281294D}" destId="{6E4AB2C1-9222-4CD4-8FB4-BA84D853531E}" srcOrd="8" destOrd="0" presId="urn:microsoft.com/office/officeart/2005/8/layout/pyramid2"/>
    <dgm:cxn modelId="{282F1D72-45CF-407E-89F8-D34B1F009E14}" type="presParOf" srcId="{47D63C18-15A7-4CE9-BFE6-4DADD281294D}" destId="{46BAAE07-DD9A-4AAA-B1F4-E4916E92473B}" srcOrd="9" destOrd="0" presId="urn:microsoft.com/office/officeart/2005/8/layout/pyramid2"/>
    <dgm:cxn modelId="{9C7EBDF9-BB6B-44EA-8859-0938D571E96A}" type="presParOf" srcId="{47D63C18-15A7-4CE9-BFE6-4DADD281294D}" destId="{DCA0C98B-022D-46AE-926A-EF8CFD83C5DB}" srcOrd="10" destOrd="0" presId="urn:microsoft.com/office/officeart/2005/8/layout/pyramid2"/>
    <dgm:cxn modelId="{9C33E2C6-B1A2-4157-8EE3-87A4D7EEFA12}" type="presParOf" srcId="{47D63C18-15A7-4CE9-BFE6-4DADD281294D}" destId="{56E15C34-3F9C-4E9E-8BC6-A8A763E07C98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3735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414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08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939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013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948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94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047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293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157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702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78812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yk.pl/wypracowania/biologia/zoologia/11540-pszczoly-owady-spoleczne.html" TargetMode="External"/><Relationship Id="rId3" Type="http://schemas.openxmlformats.org/officeDocument/2006/relationships/hyperlink" Target="http://www.eyahoo.pl/pszczoly-znaczenie-przyrodzie/" TargetMode="External"/><Relationship Id="rId7" Type="http://schemas.openxmlformats.org/officeDocument/2006/relationships/hyperlink" Target="https://www.youtube.com/watch?v=Ox-dIRTw8tA" TargetMode="External"/><Relationship Id="rId2" Type="http://schemas.openxmlformats.org/officeDocument/2006/relationships/hyperlink" Target="http://www.uratujpszczole.pl/01-0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sieka24.pl/index.php/pl-pl/pasieka-czasopismo-dla-pszczelarzy/76-pasieka-2-2006/797-skad-rodziny-pszczelej-a-jej-zdolnosci-produkcyjne" TargetMode="External"/><Relationship Id="rId5" Type="http://schemas.openxmlformats.org/officeDocument/2006/relationships/hyperlink" Target="https://lyson.com.pl/artykuly-pszczelarskie/2018/11/14/rodzaje-pszczol-krolowa-robotnice-i-trutnie/" TargetMode="External"/><Relationship Id="rId10" Type="http://schemas.openxmlformats.org/officeDocument/2006/relationships/hyperlink" Target="https://odzywianie.hellozdrowie.pl/artykul-skad-sie-bierze-miod/" TargetMode="External"/><Relationship Id="rId4" Type="http://schemas.openxmlformats.org/officeDocument/2006/relationships/hyperlink" Target="http://www.pszczoly.zielonaakcja.pl/platforma-edukacyjna/materialy-merytorczne/item/53-znaczenie-zapylaczy-dla-srodowiska-naturalnego-i-zycia-czlowieka.html" TargetMode="External"/><Relationship Id="rId9" Type="http://schemas.openxmlformats.org/officeDocument/2006/relationships/hyperlink" Target="https://www.greenliving.byskanska.pl/jaka-jest-rola-pszczol-w-srodowisku-i-dlaczego-powinnismy-sie-tym-interesowac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FB82883-1DC0-4BE1-A607-009095F335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Jeśli zginie ostatnia pszczoła, pozostaną nam cztery lata życia">
            <a:extLst>
              <a:ext uri="{FF2B5EF4-FFF2-40B4-BE49-F238E27FC236}">
                <a16:creationId xmlns:a16="http://schemas.microsoft.com/office/drawing/2014/main" xmlns="" id="{74F88901-3926-4374-820F-647CDFE158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001" b="1199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9FA98EAA-A866-4C95-A2A8-44E46FBAD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56000">
                <a:schemeClr val="tx1">
                  <a:alpha val="39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424E59-C207-4CD6-8833-3AE780C44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1" y="4727173"/>
            <a:ext cx="7985759" cy="868823"/>
          </a:xfrm>
        </p:spPr>
        <p:txBody>
          <a:bodyPr anchor="b">
            <a:normAutofit/>
          </a:bodyPr>
          <a:lstStyle/>
          <a:p>
            <a:pPr lvl="0" algn="ctr">
              <a:spcAft>
                <a:spcPts val="800"/>
              </a:spcAft>
            </a:pPr>
            <a:r>
              <a:rPr lang="pl-PL" sz="40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Mrówcza praca pszczół</a:t>
            </a:r>
          </a:p>
        </p:txBody>
      </p:sp>
      <p:pic>
        <p:nvPicPr>
          <p:cNvPr id="6" name="Picture 2" descr="EO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096" y="344727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1476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l to fabryka, zobacz jak pszczoły pracują - ZdrowieSmakuje.pl">
            <a:extLst>
              <a:ext uri="{FF2B5EF4-FFF2-40B4-BE49-F238E27FC236}">
                <a16:creationId xmlns:a16="http://schemas.microsoft.com/office/drawing/2014/main" xmlns="" id="{4BAC53CB-B0A6-4BEC-AEEA-0A3999762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87" r="101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Rectangle 76">
            <a:extLst>
              <a:ext uri="{FF2B5EF4-FFF2-40B4-BE49-F238E27FC236}">
                <a16:creationId xmlns:a16="http://schemas.microsoft.com/office/drawing/2014/main" xmlns="" id="{9831CBB7-4817-4B54-A7F9-0AE2D0C47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96BC321D-B05F-4857-8880-97F61B9B78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FE0CC8F-6F9A-4C9B-8CD3-A8FD136AD841}"/>
              </a:ext>
            </a:extLst>
          </p:cNvPr>
          <p:cNvSpPr txBox="1"/>
          <p:nvPr/>
        </p:nvSpPr>
        <p:spPr>
          <a:xfrm>
            <a:off x="6966184" y="2340865"/>
            <a:ext cx="4389262" cy="378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Etap 3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dyskusja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 oparciu o wasze prace przeprowadzimy dyskusję w której sprawdzimy co wynieśliście z prezentacji pokazanych w poprzednim etapie. 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Pozwoli wam to usystematyzować wiedzę. 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Będziecie mieli szansę zadać pytania i podzielić się swoją opinią. </a:t>
            </a:r>
          </a:p>
        </p:txBody>
      </p:sp>
    </p:spTree>
    <p:extLst>
      <p:ext uri="{BB962C8B-B14F-4D97-AF65-F5344CB8AC3E}">
        <p14:creationId xmlns="" xmlns:p14="http://schemas.microsoft.com/office/powerpoint/2010/main" val="768911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FE0CC8F-6F9A-4C9B-8CD3-A8FD136AD841}"/>
              </a:ext>
            </a:extLst>
          </p:cNvPr>
          <p:cNvSpPr txBox="1"/>
          <p:nvPr/>
        </p:nvSpPr>
        <p:spPr>
          <a:xfrm>
            <a:off x="609906" y="2340864"/>
            <a:ext cx="3568661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Etap 4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ewaluacja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Podczas całego procesu pracy nad zadaniem będziecie obserwowani. 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Ocenię zarówno wasze zaangażowanie w prace nad prezentacją, jak i w dyskusję.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Oceniani będziecie według jasnych kryteriów – jednakowych dla wszytkich. </a:t>
            </a:r>
          </a:p>
        </p:txBody>
      </p:sp>
      <p:pic>
        <p:nvPicPr>
          <p:cNvPr id="3074" name="Picture 2" descr="Zakładanie pasieki - jak się to robi? – Pszczeli Azyl">
            <a:extLst>
              <a:ext uri="{FF2B5EF4-FFF2-40B4-BE49-F238E27FC236}">
                <a16:creationId xmlns:a16="http://schemas.microsoft.com/office/drawing/2014/main" xmlns="" id="{7C88F7BF-E4ED-45B6-96F4-8D00C95B8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83" r="9226"/>
          <a:stretch/>
        </p:blipFill>
        <p:spPr bwMode="auto">
          <a:xfrm>
            <a:off x="4654295" y="10"/>
            <a:ext cx="7537705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7852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170" name="Picture 2" descr="Pszczelarz, a kto to taki?">
            <a:extLst>
              <a:ext uri="{FF2B5EF4-FFF2-40B4-BE49-F238E27FC236}">
                <a16:creationId xmlns:a16="http://schemas.microsoft.com/office/drawing/2014/main" xmlns="" id="{AFA8521C-241A-4F70-BD30-3DC015C0B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71" r="2991" b="-2"/>
          <a:stretch/>
        </p:blipFill>
        <p:spPr bwMode="auto">
          <a:xfrm>
            <a:off x="4654295" y="10"/>
            <a:ext cx="7537705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B86486F2-A5D3-46B6-AB6E-1EEA77166B14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18037217"/>
              </p:ext>
            </p:extLst>
          </p:nvPr>
        </p:nvGraphicFramePr>
        <p:xfrm>
          <a:off x="609905" y="1886076"/>
          <a:ext cx="3568661" cy="363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690888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33" y="702156"/>
            <a:ext cx="3568661" cy="1188720"/>
          </a:xfrm>
        </p:spPr>
        <p:txBody>
          <a:bodyPr>
            <a:normAutofit/>
          </a:bodyPr>
          <a:lstStyle/>
          <a:p>
            <a:r>
              <a:rPr lang="pl-PL" sz="2500"/>
              <a:t>Wprowadzenie do zagadnienia WQ</a:t>
            </a:r>
          </a:p>
        </p:txBody>
      </p:sp>
      <p:pic>
        <p:nvPicPr>
          <p:cNvPr id="9218" name="Picture 2" descr="Budowa pszczoły miodnej - tułów i nogi">
            <a:extLst>
              <a:ext uri="{FF2B5EF4-FFF2-40B4-BE49-F238E27FC236}">
                <a16:creationId xmlns:a16="http://schemas.microsoft.com/office/drawing/2014/main" xmlns="" id="{33AAB4F3-6E1A-4EEA-8C35-26FE5EAD9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18" r="6615" b="-1"/>
          <a:stretch/>
        </p:blipFill>
        <p:spPr bwMode="auto">
          <a:xfrm>
            <a:off x="20" y="10"/>
            <a:ext cx="7537685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433" y="2340864"/>
            <a:ext cx="3568661" cy="363448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Pszczoły zawsze były ważną i nieodłączną częścią ekosystemu. Miliony lat ewolucji sprawiły, że wzajemne uzależnienie istnienia roślin owadopylnych i pszczół wyklucza brak jednego z nich w ekosystemie.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Jeżeli istnienie ponad 80% roślin jest uzależnione od zapylania przez owady, to jak przyroda mogłaby bez nich funkcjonować? Jeżeli pszczoły wyginą to prawdopodobnie nikt więcej nie zapyli roślin. Taka wyrwa w łańcuchu pokarmowym będzie miała ogromne konsekwencje dla całej przyrody i nawet najlepsza symulacja komputerowa nie jest w stanie tego pokazać.</a:t>
            </a:r>
          </a:p>
        </p:txBody>
      </p:sp>
    </p:spTree>
    <p:extLst>
      <p:ext uri="{BB962C8B-B14F-4D97-AF65-F5344CB8AC3E}">
        <p14:creationId xmlns="" xmlns:p14="http://schemas.microsoft.com/office/powerpoint/2010/main" val="3819317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42" name="Picture 2" descr="Rodzina pszczela - rodzaje pszczół">
            <a:extLst>
              <a:ext uri="{FF2B5EF4-FFF2-40B4-BE49-F238E27FC236}">
                <a16:creationId xmlns:a16="http://schemas.microsoft.com/office/drawing/2014/main" xmlns="" id="{F6F038E7-89BE-4F39-98B7-3E334D138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37" r="15896" b="-1"/>
          <a:stretch/>
        </p:blipFill>
        <p:spPr bwMode="auto">
          <a:xfrm>
            <a:off x="20" y="10"/>
            <a:ext cx="7537685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433" y="2340864"/>
            <a:ext cx="3568661" cy="363448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Pszczoły nigdy nie działają w pojedynkę, i jak wie każdy bartnik, tworzą bardzo interesującą społeczność, która jest wysoce zorganizowana i posiada swoje niezwykłe zwyczaje.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jej ramach wyróżniamy pszczoły robotnice, trutnie oraz królową pszczelą czyli inaczej matkę. Matka oraz robotnice pszczele są diploidalne, a trutnie haploidalne. Liczebność jest zależna m.in. od pory roku, gdyż latem może funkcjonować w ulu 20-40 tys. robotnic i 300-3000 trutni oraz 1 matka pszczela, a zimą zaledwie kilka trutni, 10 tys. robotnic oraz królowa.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3528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70">
            <a:extLst>
              <a:ext uri="{FF2B5EF4-FFF2-40B4-BE49-F238E27FC236}">
                <a16:creationId xmlns:a16="http://schemas.microsoft.com/office/drawing/2014/main" xmlns="" id="{587D26DA-9773-4A0E-B213-DDF20A1F1F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pszczelarstwo | Pracownia Reklamy SAN2">
            <a:extLst>
              <a:ext uri="{FF2B5EF4-FFF2-40B4-BE49-F238E27FC236}">
                <a16:creationId xmlns:a16="http://schemas.microsoft.com/office/drawing/2014/main" xmlns="" id="{B82CEE9D-EE78-46D0-9430-F58586088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7050" y="148166"/>
            <a:ext cx="5981700" cy="6646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4962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2"/>
              </a:rPr>
              <a:t>http://www.uratujpszczole.pl/01-01.html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3"/>
              </a:rPr>
              <a:t>http://www.eyahoo.pl/pszczoly-znaczenie-przyrodzie/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4"/>
              </a:rPr>
              <a:t>http://www.pszczoly.zielonaakcja.pl/platforma-edukacyjna/materialy-merytorczne/item/53-znaczenie-zapylaczy-dla-srodowiska-naturalnego-i-zycia-czlowieka.html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5"/>
              </a:rPr>
              <a:t>https://lyson.com.pl/artykuly-pszczelarskie/2018/11/14/rodzaje-pszczol-krolowa-robotnice-i-trutnie/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6"/>
              </a:rPr>
              <a:t>https://pasieka24.pl/index.php/pl-pl/pasieka-czasopismo-dla-pszczelarzy/76-pasieka-2-2006/797-skad-rodziny-pszczelej-a-jej-zdolnosci-produkcyjne</a:t>
            </a:r>
            <a:r>
              <a:rPr lang="pl-PL" dirty="0"/>
              <a:t>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7"/>
              </a:rPr>
              <a:t>https://www.youtube.com/watch?v=Ox-dIRTw8tA</a:t>
            </a:r>
            <a:r>
              <a:rPr lang="pl-PL" dirty="0"/>
              <a:t> </a:t>
            </a:r>
            <a:endParaRPr lang="pl-PL" dirty="0" smtClean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 smtClean="0">
                <a:hlinkClick r:id="rId8"/>
              </a:rPr>
              <a:t>https://www.bryk.pl/wypracowania/biologia/zoologia/11540-pszczoly-owady-spoleczne.html</a:t>
            </a:r>
            <a:endParaRPr lang="pl-PL" dirty="0" smtClean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 smtClean="0">
                <a:hlinkClick r:id="rId9"/>
              </a:rPr>
              <a:t>https://www.greenliving.byskanska.pl/jaka-jest-rola-pszczol-w-srodowisku-i-dlaczego-powinnismy-sie-tym-interesowac/</a:t>
            </a:r>
            <a:endParaRPr lang="pl-PL" dirty="0" smtClean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mtClean="0">
                <a:hlinkClick r:id="rId10"/>
              </a:rPr>
              <a:t>https://odzywianie.hellozdrowie.pl/artykul-skad-sie-bierze-miod/</a:t>
            </a:r>
            <a:endParaRPr lang="pl-PL" smtClean="0"/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112880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EWALUACJA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0F1D215-442E-4E51-9BDD-BA5ABEB51F16}"/>
              </a:ext>
            </a:extLst>
          </p:cNvPr>
          <p:cNvSpPr txBox="1"/>
          <p:nvPr/>
        </p:nvSpPr>
        <p:spPr>
          <a:xfrm>
            <a:off x="365760" y="13197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Zawartość merytoryczna pracy</a:t>
            </a:r>
            <a:endParaRPr lang="pl-PL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81F77632-3618-4CDE-8F31-9052080A860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608203087"/>
              </p:ext>
            </p:extLst>
          </p:nvPr>
        </p:nvGraphicFramePr>
        <p:xfrm>
          <a:off x="3413760" y="1401690"/>
          <a:ext cx="8128000" cy="155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34FB7130-2A3C-44E0-BBD1-7ED35CE10E42}"/>
              </a:ext>
            </a:extLst>
          </p:cNvPr>
          <p:cNvSpPr txBox="1"/>
          <p:nvPr/>
        </p:nvSpPr>
        <p:spPr>
          <a:xfrm>
            <a:off x="365760" y="37743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Prezentacja pracy</a:t>
            </a:r>
            <a:endParaRPr lang="pl-PL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F1E8DC15-7F4C-4487-AFE0-3FD4EA66687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028143063"/>
              </p:ext>
            </p:extLst>
          </p:nvPr>
        </p:nvGraphicFramePr>
        <p:xfrm>
          <a:off x="3413760" y="3856335"/>
          <a:ext cx="8128000" cy="155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317403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EWALUACJA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0F1D215-442E-4E51-9BDD-BA5ABEB51F16}"/>
              </a:ext>
            </a:extLst>
          </p:cNvPr>
          <p:cNvSpPr txBox="1"/>
          <p:nvPr/>
        </p:nvSpPr>
        <p:spPr>
          <a:xfrm>
            <a:off x="365760" y="13197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Wrażenia estetyczne</a:t>
            </a:r>
            <a:endParaRPr lang="pl-PL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81F77632-3618-4CDE-8F31-9052080A860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1539734"/>
              </p:ext>
            </p:extLst>
          </p:nvPr>
        </p:nvGraphicFramePr>
        <p:xfrm>
          <a:off x="3413760" y="1401690"/>
          <a:ext cx="8128000" cy="2027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34FB7130-2A3C-44E0-BBD1-7ED35CE10E42}"/>
              </a:ext>
            </a:extLst>
          </p:cNvPr>
          <p:cNvSpPr txBox="1"/>
          <p:nvPr/>
        </p:nvSpPr>
        <p:spPr>
          <a:xfrm>
            <a:off x="365760" y="37743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Praca w grupie</a:t>
            </a:r>
            <a:endParaRPr lang="pl-PL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F1E8DC15-7F4C-4487-AFE0-3FD4EA66687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391640238"/>
              </p:ext>
            </p:extLst>
          </p:nvPr>
        </p:nvGraphicFramePr>
        <p:xfrm>
          <a:off x="3413760" y="3856335"/>
          <a:ext cx="8128000" cy="168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2761757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74A04B68-57E9-4FCE-B704-596A0C78503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566732480"/>
              </p:ext>
            </p:extLst>
          </p:nvPr>
        </p:nvGraphicFramePr>
        <p:xfrm>
          <a:off x="454736" y="719666"/>
          <a:ext cx="1094706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60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Wprowadzenie – informacje dla nauczyciela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 marL="0" indent="0"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 </a:t>
            </a:r>
            <a:r>
              <a:rPr lang="pl-P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przeznaczony dla uczniów szkół zawodowych z zaburzeniami słuchu. Jego celem jest zapoznanie uczniów znaczeniem pszczół dla ekosystemu oraz wprowadzenie do biologii tych zwierząt. 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będą pracowali w grupach, każda z nich przygotuje prezentację multimedialną.</a:t>
            </a:r>
          </a:p>
          <a:p>
            <a:pPr marL="0" indent="0"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Dzięki realizacji WQ uczniowie: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Dowiedzą się jaka życie na ziemi uzależnione jest od pszczół i innych owadów zapylających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Dowędzą się jak zorganizowany jest ul i produkcja miodu 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Dowiedzą się jakie relacje scalają rodziny pszczele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Zapoznają się z pracą pszczelarzy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będą pracowali zarówno samodzielnie (zbierając informacje) jak i w grupach (tworząc prezentację). Dzięki czemu będą mogli przećwiczyć prace grupową oraz indywidualną. Praca będzie odbywała się pod presją czasu.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072895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149706"/>
            <a:ext cx="3568661" cy="1188720"/>
          </a:xfrm>
        </p:spPr>
        <p:txBody>
          <a:bodyPr>
            <a:normAutofit/>
          </a:bodyPr>
          <a:lstStyle/>
          <a:p>
            <a:r>
              <a:rPr lang="pl-PL" dirty="0"/>
              <a:t>Wnioski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1645920"/>
            <a:ext cx="3568661" cy="486918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Poszerzyliście swoją wiedzę na temat pszczelarstwa.</a:t>
            </a: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Poszerzyliście swoją wiedzę na temat biologii tego gatunku.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 ciekawy sposób utrwalić Waszą wiedzę z obsługi pakietu Office. 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się planowania i organizacji własnej pracy.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Mieliście okazję wykorzystać zdobytą wiedzę podczas dyskusji.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się współpracy w grupie i pracy samodzielnej.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Nauczyliście się wykorzystywać Internet jako źródło informacji. 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wyrazić swoje opinie  oraz wysłuchać opinii i pomysłów swoich kolegów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pl-PL" sz="1100" dirty="0"/>
          </a:p>
        </p:txBody>
      </p:sp>
      <p:pic>
        <p:nvPicPr>
          <p:cNvPr id="8194" name="Picture 2" descr="Pszczoły – wszystko co powinieneś wiedzieć – Fundacja Centaurus">
            <a:extLst>
              <a:ext uri="{FF2B5EF4-FFF2-40B4-BE49-F238E27FC236}">
                <a16:creationId xmlns:a16="http://schemas.microsoft.com/office/drawing/2014/main" xmlns="" id="{615DEC98-BCAE-4C91-B1A7-216B986E7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87" r="12946" b="-1"/>
          <a:stretch/>
        </p:blipFill>
        <p:spPr bwMode="auto">
          <a:xfrm>
            <a:off x="4654295" y="10"/>
            <a:ext cx="7537705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80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Sugerowany czas na realizacje WQ: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nad realizacją procesu będą pracowali 12 godzin lekcyjnych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ryteria oceny: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Ocenie podlegać będzie stopień wyczerpania tematu, należy przygotować i ukierunkować uczniów na odpowiednią wiedzę, która zapewni maksymalną ocenę (5). Przekroczenie tego poziomu – ocena 6.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Ewaluacja: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pomoże uczniom przeanalizować treści wspólnie z nimi, aż do momentu ich zrozumienia przez uczniów. Będzie służyć im pomocą, radą, wyjaśnieniami, a nie gotowymi rozwiązaniami. Taka metoda będzie dobrą formą wdrażania do samodzielnego działania i twórczego myślenia.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21582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Podział na grupy może być dokonany według różnych kryteriów, np. ze względu na możliwości poznawcze uczniów, ich umiejętności, zainteresowania, tak aby „równo” rozłożyć siły w poszczególnych grupach.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może pomagać uczniom, gdy pracują w grupach zadając im pytania naprowadzające. Należy pamiętać, że uczą się oni nowego sposobu pracy (procesu). 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powinien podawać uczniom konkretne informacje dotyczące oceny ich osiągnięć, zarówno w czasie pracy grupowej, jak i przy podsumowaniu wyników. 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Czas na realizację projektu powinien być dostosowany do możliwości uczniów. Nie jest z góry narzucony. Podane ramy czasowe poszczególnych etapów procesu należy traktować orientacyjnie. </a:t>
            </a:r>
          </a:p>
        </p:txBody>
      </p:sp>
    </p:spTree>
    <p:extLst>
      <p:ext uri="{BB962C8B-B14F-4D97-AF65-F5344CB8AC3E}">
        <p14:creationId xmlns="" xmlns:p14="http://schemas.microsoft.com/office/powerpoint/2010/main" val="131981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191">
            <a:extLst>
              <a:ext uri="{FF2B5EF4-FFF2-40B4-BE49-F238E27FC236}">
                <a16:creationId xmlns:a16="http://schemas.microsoft.com/office/drawing/2014/main" xmlns="" id="{504BED40-EAF7-4E55-AFF7-2CD840EBD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2"/>
                </a:solidFill>
              </a:rPr>
              <a:t>ZADANIE</a:t>
            </a:r>
          </a:p>
        </p:txBody>
      </p:sp>
      <p:sp>
        <p:nvSpPr>
          <p:cNvPr id="2053" name="Rectangle 192">
            <a:extLst>
              <a:ext uri="{FF2B5EF4-FFF2-40B4-BE49-F238E27FC236}">
                <a16:creationId xmlns:a16="http://schemas.microsoft.com/office/drawing/2014/main" xmlns="" id="{F367CCF1-BB1E-41CF-8499-94A870C33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Skąd się bierze miód?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 pszczoły mają królową?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Prawa,  że to proste pytania? Znacie na nie odpowiedź?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Świetnie – szybko zatem przygotujecie prezentacje na kilka tematów, które pozwolą wam zrozumieć jak działa pszczela społeczność i dlaczego owady zapylające są niezbędne dla utrzymania życia na ziemi. </a:t>
            </a:r>
          </a:p>
        </p:txBody>
      </p:sp>
      <p:pic>
        <p:nvPicPr>
          <p:cNvPr id="2050" name="Picture 2" descr="Życie pszczół. Jak żyją pszczoły. Zobacz pszczeli ul">
            <a:extLst>
              <a:ext uri="{FF2B5EF4-FFF2-40B4-BE49-F238E27FC236}">
                <a16:creationId xmlns:a16="http://schemas.microsoft.com/office/drawing/2014/main" xmlns="" id="{77A70718-9FE5-492A-8A91-B3332247E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30" r="21291"/>
          <a:stretch/>
        </p:blipFill>
        <p:spPr bwMode="auto">
          <a:xfrm>
            <a:off x="7521283" y="10"/>
            <a:ext cx="4670717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9356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191">
            <a:extLst>
              <a:ext uri="{FF2B5EF4-FFF2-40B4-BE49-F238E27FC236}">
                <a16:creationId xmlns:a16="http://schemas.microsoft.com/office/drawing/2014/main" xmlns="" id="{504BED40-EAF7-4E55-AFF7-2CD840EBD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192">
            <a:extLst>
              <a:ext uri="{FF2B5EF4-FFF2-40B4-BE49-F238E27FC236}">
                <a16:creationId xmlns:a16="http://schemas.microsoft.com/office/drawing/2014/main" xmlns="" id="{F367CCF1-BB1E-41CF-8499-94A870C33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Podzielicie się na 3 grupy, z których każda przygotuje i zaprezentuje jedną prezentację multimedialną. Możecie zdecydować się na któryś z takich tematów:</a:t>
            </a:r>
          </a:p>
          <a:p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Owady zapylające i ich rola w ekosystemie.</a:t>
            </a:r>
          </a:p>
          <a:p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Skąd bierze się miód?</a:t>
            </a:r>
          </a:p>
          <a:p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zorganizowana jest rodzina pszczela. </a:t>
            </a:r>
          </a:p>
          <a:p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zorganizować pasiekę. </a:t>
            </a:r>
          </a:p>
          <a:p>
            <a:pPr marL="0" indent="0">
              <a:spcAft>
                <a:spcPts val="800"/>
              </a:spcAft>
              <a:buNone/>
            </a:pPr>
            <a:endParaRPr lang="pl-PL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Życie pszczół. Jak żyją pszczoły. Zobacz pszczeli ul">
            <a:extLst>
              <a:ext uri="{FF2B5EF4-FFF2-40B4-BE49-F238E27FC236}">
                <a16:creationId xmlns:a16="http://schemas.microsoft.com/office/drawing/2014/main" xmlns="" id="{77A70718-9FE5-492A-8A91-B3332247E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30" r="21291"/>
          <a:stretch/>
        </p:blipFill>
        <p:spPr bwMode="auto">
          <a:xfrm>
            <a:off x="7521283" y="10"/>
            <a:ext cx="4670717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05905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191">
            <a:extLst>
              <a:ext uri="{FF2B5EF4-FFF2-40B4-BE49-F238E27FC236}">
                <a16:creationId xmlns:a16="http://schemas.microsoft.com/office/drawing/2014/main" xmlns="" id="{504BED40-EAF7-4E55-AFF7-2CD840EBD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192">
            <a:extLst>
              <a:ext uri="{FF2B5EF4-FFF2-40B4-BE49-F238E27FC236}">
                <a16:creationId xmlns:a16="http://schemas.microsoft.com/office/drawing/2014/main" xmlns="" id="{F367CCF1-BB1E-41CF-8499-94A870C33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zapoznaniu się z prezentacjami odbędziemy wspólną dyskusję by usystematyzować wiedzę z nich wyciągniętą. </a:t>
            </a:r>
          </a:p>
          <a:p>
            <a:pPr marL="0" indent="0">
              <a:spcAft>
                <a:spcPts val="800"/>
              </a:spcAft>
              <a:buNone/>
            </a:pPr>
            <a:endParaRPr lang="pl-PL" sz="1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l-PL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Pamiętajcie, że oceniana będzie zarówno sama prezentacja jak i wasz wkład w jej powstanie, zaprezentowanie i przedyskutowanie. 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Życie pszczół. Jak żyją pszczoły. Zobacz pszczeli ul">
            <a:extLst>
              <a:ext uri="{FF2B5EF4-FFF2-40B4-BE49-F238E27FC236}">
                <a16:creationId xmlns:a16="http://schemas.microsoft.com/office/drawing/2014/main" xmlns="" id="{77A70718-9FE5-492A-8A91-B3332247E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30" r="21291"/>
          <a:stretch/>
        </p:blipFill>
        <p:spPr bwMode="auto">
          <a:xfrm>
            <a:off x="7521283" y="10"/>
            <a:ext cx="4670717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8832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FE0CC8F-6F9A-4C9B-8CD3-A8FD136AD841}"/>
              </a:ext>
            </a:extLst>
          </p:cNvPr>
          <p:cNvSpPr txBox="1"/>
          <p:nvPr/>
        </p:nvSpPr>
        <p:spPr>
          <a:xfrm>
            <a:off x="609906" y="2340864"/>
            <a:ext cx="3568661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Etap 1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wprowadzenie do zadania.</a:t>
            </a:r>
          </a:p>
          <a:p>
            <a:pPr marL="285750" lvl="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 oparciu o moją prezentację zapoznanie się z tematyką, co pomoże wam zaplanować proces szukania informacji i planowania prezentacji. </a:t>
            </a:r>
          </a:p>
          <a:p>
            <a:pPr marL="285750" lvl="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Moja prezentacja podpowie wam gdzie szukać informacji niezbędnych do opracowania prezentacji.</a:t>
            </a:r>
          </a:p>
          <a:p>
            <a:pPr marL="285750" lvl="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Pamiętajcie w swojej pracy przekażcie własne przemyślenia, ale oparte o dające się wskazać źródła. </a:t>
            </a:r>
          </a:p>
        </p:txBody>
      </p:sp>
      <p:pic>
        <p:nvPicPr>
          <p:cNvPr id="6146" name="Picture 2" descr="Ktoś otruł 2,5 mln pszczół pod Rzeszowem! - Super Express - wiadomości,  polityka, sport">
            <a:extLst>
              <a:ext uri="{FF2B5EF4-FFF2-40B4-BE49-F238E27FC236}">
                <a16:creationId xmlns:a16="http://schemas.microsoft.com/office/drawing/2014/main" xmlns="" id="{03F9BEB2-D047-44AE-9FC2-81BB7CE3B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61" r="12722" b="-1"/>
          <a:stretch/>
        </p:blipFill>
        <p:spPr bwMode="auto">
          <a:xfrm>
            <a:off x="4654295" y="10"/>
            <a:ext cx="7537705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113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FE0CC8F-6F9A-4C9B-8CD3-A8FD136AD841}"/>
              </a:ext>
            </a:extLst>
          </p:cNvPr>
          <p:cNvSpPr txBox="1"/>
          <p:nvPr/>
        </p:nvSpPr>
        <p:spPr>
          <a:xfrm>
            <a:off x="609906" y="2340864"/>
            <a:ext cx="3568661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Etap 2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praca nad prezentacjami</a:t>
            </a:r>
          </a:p>
          <a:p>
            <a:pPr marL="285750" lvl="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Podzielicie się w 4 grupy. Każda z nich opracuje jeden temat. </a:t>
            </a:r>
          </a:p>
          <a:p>
            <a:pPr marL="285750" lvl="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 każdą grupą omówię przydzielony temat i pomogę w zaplanowaniu  pracy. Zweryfikuję wasze wstępne pomysły. </a:t>
            </a:r>
          </a:p>
          <a:p>
            <a:pPr marL="285750" lvl="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Pamiętajcie, że wasze prace zostaną zaprezentowane na forum klasy i będą punktem wyjścia do późniejszej dyskusji. </a:t>
            </a:r>
          </a:p>
          <a:p>
            <a:pPr marL="285750" lvl="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Najpierw zbierzcie informacje i inspiracje. Następnie wybierzcie aranżację którą chcecie zaprezentować. Na koniec ustalcie warstwę informacyjną.</a:t>
            </a:r>
          </a:p>
          <a:p>
            <a:pPr marL="285750" lvl="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Pamiętajcie, oceniana będzie zarówno wartość informacyjna jak estetyczna pracy.</a:t>
            </a:r>
          </a:p>
        </p:txBody>
      </p:sp>
      <p:pic>
        <p:nvPicPr>
          <p:cNvPr id="5122" name="Picture 2" descr="Pasieka - wiosenny oblot | KalendarzRolnikow.pl">
            <a:extLst>
              <a:ext uri="{FF2B5EF4-FFF2-40B4-BE49-F238E27FC236}">
                <a16:creationId xmlns:a16="http://schemas.microsoft.com/office/drawing/2014/main" xmlns="" id="{AFC0A1EB-64D5-47B9-AC50-C74969832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361" r="16272" b="-1"/>
          <a:stretch/>
        </p:blipFill>
        <p:spPr bwMode="auto">
          <a:xfrm>
            <a:off x="4654295" y="10"/>
            <a:ext cx="7537705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4868943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RegularSeed_2SEEDS">
      <a:dk1>
        <a:srgbClr val="000000"/>
      </a:dk1>
      <a:lt1>
        <a:srgbClr val="FFFFFF"/>
      </a:lt1>
      <a:dk2>
        <a:srgbClr val="41242F"/>
      </a:dk2>
      <a:lt2>
        <a:srgbClr val="E8E4E2"/>
      </a:lt2>
      <a:accent1>
        <a:srgbClr val="3B92B1"/>
      </a:accent1>
      <a:accent2>
        <a:srgbClr val="46B3A3"/>
      </a:accent2>
      <a:accent3>
        <a:srgbClr val="4D73C3"/>
      </a:accent3>
      <a:accent4>
        <a:srgbClr val="B13B54"/>
      </a:accent4>
      <a:accent5>
        <a:srgbClr val="C3654D"/>
      </a:accent5>
      <a:accent6>
        <a:srgbClr val="B1843B"/>
      </a:accent6>
      <a:hlink>
        <a:srgbClr val="BF613F"/>
      </a:hlink>
      <a:folHlink>
        <a:srgbClr val="7F7F7F"/>
      </a:folHlink>
    </a:clrScheme>
    <a:fontScheme name="Dividend">
      <a:majorFont>
        <a:latin typeface="Avenir Next LT Pro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1257</Words>
  <Application>Microsoft Office PowerPoint</Application>
  <PresentationFormat>Niestandardowy</PresentationFormat>
  <Paragraphs>123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DividendVTI</vt:lpstr>
      <vt:lpstr>Mrówcza praca pszczół</vt:lpstr>
      <vt:lpstr>Wprowadzenie – informacje dla nauczyciela </vt:lpstr>
      <vt:lpstr>Slajd 3</vt:lpstr>
      <vt:lpstr>Slajd 4</vt:lpstr>
      <vt:lpstr>ZADANIE</vt:lpstr>
      <vt:lpstr>Slajd 6</vt:lpstr>
      <vt:lpstr>Slajd 7</vt:lpstr>
      <vt:lpstr>Slajd 8</vt:lpstr>
      <vt:lpstr>Slajd 9</vt:lpstr>
      <vt:lpstr>Slajd 10</vt:lpstr>
      <vt:lpstr>Slajd 11</vt:lpstr>
      <vt:lpstr>Slajd 12</vt:lpstr>
      <vt:lpstr>Wprowadzenie do zagadnienia WQ</vt:lpstr>
      <vt:lpstr>Slajd 14</vt:lpstr>
      <vt:lpstr>Slajd 15</vt:lpstr>
      <vt:lpstr>źródła</vt:lpstr>
      <vt:lpstr>EWALUACJA</vt:lpstr>
      <vt:lpstr>EWALUACJA</vt:lpstr>
      <vt:lpstr>EWALUACJA</vt:lpstr>
      <vt:lpstr>Wnioski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Malowanie na tkaninie</dc:title>
  <dc:creator>Michał Pyclik</dc:creator>
  <cp:lastModifiedBy>Konrad1</cp:lastModifiedBy>
  <cp:revision>9</cp:revision>
  <dcterms:created xsi:type="dcterms:W3CDTF">2021-02-20T08:34:56Z</dcterms:created>
  <dcterms:modified xsi:type="dcterms:W3CDTF">2021-09-22T11:29:21Z</dcterms:modified>
</cp:coreProperties>
</file>